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C4C78-FAA8-42A7-979A-7657747FB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2EE4-1739-4F38-B48D-D29BC7E9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3957A-09E4-4F21-A241-CFC5D10D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75645-51E0-4009-B326-9665AC0D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08846-A521-4A33-B8A1-988DFCC4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62A2A-66DC-4C5D-BC70-2A280988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F1AC3-C221-4321-80CD-669E5E576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CF2B1-7CDE-47F2-8186-38D9488C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74FB9-C0F7-438A-A67A-87E5E474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2FCAA-F33D-4442-9A51-9C3AC2484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DA9D9-A894-4471-8A03-2EA7E6923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44102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社会学社会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社会结构与社会关系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社会化过程与个体发展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社会群体与组织管理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社会分层与流动现象研究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越轨行为与犯罪问题研究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社会学是一门研究人类社会行为、社会关系、社会结构、社会变迁以及社会文化等方面的综合性社会科学。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整体性、综合性、经验性、应用性。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社会学的研究对象包括个体、群体、社会结构、文化等多个层面。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社会学的研究范围广泛，涉及社会生活的各个方面，如家庭、教育、工作、政治、经济、文化等。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社会学研究对象及范围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与心理学的关系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社会学与心理学在研究对象和研究方法上有一定的交叉，但社会学更注重社会因素对个体行为的影响，而心理学则更关注个体内部的心理过程。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与经济学的关系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社会学和经济学都关注社会经济发展问题，但社会学更注重社会结构和社会关系对经济发展的影响，而经济学则更关注市场供求和资源配置等问题。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与政治学的关系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社会学和政治学都关注社会政治问题，但社会学更注重从社会结构和社会关系角度分析政治现象，而政治学则更关注政治制度、政治权力和政治行为等问题。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社会学与其他学科关系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社会结构与社会关系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63" r="9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817" b="581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社会结构类型及特点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基于相似性和共同性形成，个体间差异小，社会整合程度高。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基于分工和专业化形成，个体间差异大，相互依赖性强。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以传统习俗和礼仪为纽带，注重身份和等级差异。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以法律和制度为基础，强调个体权利和自由。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机械团结型社会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有机团结型社会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礼俗型社会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法理型社会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初级关系网络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次级关系网络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弱关系网络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强关系网络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社会关系网络构建与维系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4" b="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以血缘、地缘等自然因素为基础，如家庭、邻里等。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以业缘、趣缘等社会因素为基础，如同事、朋友等。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以信息交流和资源共享为目的，如社交媒体上的关注者、点赞者等。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以情感支持和信任为基础，如亲密朋友、家人等。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从计划经济到市场经济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社会结构从单一化向多元化转变，个体自主性增强。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城市人口比例上升，农村人口比例下降，城乡差距逐渐缩小。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第三产业占比增加，第二产业占比减少，就业结构发生变化。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社会阶层分化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贫富差距、教育差距等问题凸显，社会阶层流动性增强。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当代中国社会结构变迁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社会化过程与个体发展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92" b="154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个体社会化过程及影响因素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家庭是个体社会化的起点，通过亲子关系、家庭氛围等方式影响个体的价值观、行为方式等。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学校是社会化的重要场所，通过教育、同龄群体交往等方式促进个体的知识、技能、态度等方面的社会化。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大众传媒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大众传媒在现代社会中扮演着重要角色，通过电视、网络、书籍等媒介传递社会规范、价值观念等，对个体社会化产生深远影响。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个体在社会化过程中逐渐认识到自己所属的社会角色，并接受与之相应的行为规范和价值观念。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42" b="8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角色认同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个体在社会互动中按照社会期望和要求表现出相应的行为，以符合自己的社会角色。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当个体面临多个社会角色时，可能会产生角色冲突。此时，个体需要进行角色调试，以平衡不同角色的要求。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角色冲突与调试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角色认同与角色扮演过程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https://d.book118.com/995044102140011104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2024-09-14T04:39:21.549</cp:lastPrinted>
  <dcterms:created xsi:type="dcterms:W3CDTF">2024-09-13T20:39:21Z</dcterms:created>
  <dcterms:modified xsi:type="dcterms:W3CDTF">2024-09-13T20:39:23Z</dcterms:modified>
</cp:coreProperties>
</file>