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5359" r:id="rId2"/>
  </p:sldMasterIdLst>
  <p:notesMasterIdLst>
    <p:notesMasterId r:id="rId3"/>
  </p:notesMasterIdLst>
  <p:sldIdLst>
    <p:sldId id="259" r:id="rId4"/>
    <p:sldId id="262" r:id="rId5"/>
    <p:sldId id="265" r:id="rId6"/>
    <p:sldId id="268" r:id="rId7"/>
    <p:sldId id="271" r:id="rId8"/>
    <p:sldId id="274" r:id="rId9"/>
    <p:sldId id="277" r:id="rId10"/>
    <p:sldId id="280" r:id="rId11"/>
    <p:sldId id="283" r:id="rId12"/>
    <p:sldId id="286" r:id="rId13"/>
    <p:sldId id="289" r:id="rId14"/>
    <p:sldId id="292" r:id="rId15"/>
    <p:sldId id="295" r:id="rId16"/>
    <p:sldId id="298" r:id="rId17"/>
    <p:sldId id="300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slide" Target="slides/slide13.xml" /><Relationship Id="rId17" Type="http://schemas.openxmlformats.org/officeDocument/2006/relationships/slide" Target="slides/slide14.xml" /><Relationship Id="rId18" Type="http://schemas.openxmlformats.org/officeDocument/2006/relationships/slide" Target="slides/slide15.xml" /><Relationship Id="rId19" Type="http://schemas.openxmlformats.org/officeDocument/2006/relationships/tags" Target="tags/tag204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sp>
        <p:nvSpPr>
          <p:cNvPr id="1048673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75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77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3" name=""/>
        <p:cNvGrpSpPr/>
        <p:nvPr/>
      </p:nvGrpSpPr>
      <p:grpSpPr>
        <a:xfrm>
          <a:off x="0" y="0"/>
          <a:ext cx="0" cy="0"/>
        </a:xfrm>
      </p:grpSpPr>
      <p:sp>
        <p:nvSpPr>
          <p:cNvPr id="1048626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2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3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10" Type="http://schemas.openxmlformats.org/officeDocument/2006/relationships/tags" Target="../tags/tag9.xml" /><Relationship Id="rId11" Type="http://schemas.openxmlformats.org/officeDocument/2006/relationships/tags" Target="../tags/tag10.xml" /><Relationship Id="rId12" Type="http://schemas.openxmlformats.org/officeDocument/2006/relationships/tags" Target="../tags/tag11.xml" /><Relationship Id="rId13" Type="http://schemas.openxmlformats.org/officeDocument/2006/relationships/slideMaster" Target="../slideMasters/slideMaster2.xml" /><Relationship Id="rId2" Type="http://schemas.openxmlformats.org/officeDocument/2006/relationships/tags" Target="../tags/tag1.xml" /><Relationship Id="rId3" Type="http://schemas.openxmlformats.org/officeDocument/2006/relationships/tags" Target="../tags/tag2.xml" /><Relationship Id="rId4" Type="http://schemas.openxmlformats.org/officeDocument/2006/relationships/tags" Target="../tags/tag3.xml" /><Relationship Id="rId5" Type="http://schemas.openxmlformats.org/officeDocument/2006/relationships/tags" Target="../tags/tag4.xml" /><Relationship Id="rId6" Type="http://schemas.openxmlformats.org/officeDocument/2006/relationships/tags" Target="../tags/tag5.xml" /><Relationship Id="rId7" Type="http://schemas.openxmlformats.org/officeDocument/2006/relationships/tags" Target="../tags/tag6.xml" /><Relationship Id="rId8" Type="http://schemas.openxmlformats.org/officeDocument/2006/relationships/tags" Target="../tags/tag7.xml" /><Relationship Id="rId9" Type="http://schemas.openxmlformats.org/officeDocument/2006/relationships/tags" Target="../tags/tag8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tags" Target="../tags/tag12.xml" /><Relationship Id="rId3" Type="http://schemas.openxmlformats.org/officeDocument/2006/relationships/tags" Target="../tags/tag13.xml" /><Relationship Id="rId4" Type="http://schemas.openxmlformats.org/officeDocument/2006/relationships/tags" Target="../tags/tag14.xml" /><Relationship Id="rId5" Type="http://schemas.openxmlformats.org/officeDocument/2006/relationships/tags" Target="../tags/tag15.xml" /><Relationship Id="rId6" Type="http://schemas.openxmlformats.org/officeDocument/2006/relationships/tags" Target="../tags/tag16.xml" /><Relationship Id="rId7" Type="http://schemas.openxmlformats.org/officeDocument/2006/relationships/tags" Target="../tags/tag17.xml" /><Relationship Id="rId8" Type="http://schemas.openxmlformats.org/officeDocument/2006/relationships/tags" Target="../tags/tag18.xml" /><Relationship Id="rId9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10" Type="http://schemas.openxmlformats.org/officeDocument/2006/relationships/tags" Target="../tags/tag27.xml" /><Relationship Id="rId11" Type="http://schemas.openxmlformats.org/officeDocument/2006/relationships/tags" Target="../tags/tag28.xml" /><Relationship Id="rId12" Type="http://schemas.openxmlformats.org/officeDocument/2006/relationships/slideMaster" Target="../slideMasters/slideMaster2.xml" /><Relationship Id="rId2" Type="http://schemas.openxmlformats.org/officeDocument/2006/relationships/tags" Target="../tags/tag19.xml" /><Relationship Id="rId3" Type="http://schemas.openxmlformats.org/officeDocument/2006/relationships/tags" Target="../tags/tag20.xml" /><Relationship Id="rId4" Type="http://schemas.openxmlformats.org/officeDocument/2006/relationships/tags" Target="../tags/tag21.xml" /><Relationship Id="rId5" Type="http://schemas.openxmlformats.org/officeDocument/2006/relationships/tags" Target="../tags/tag22.xml" /><Relationship Id="rId6" Type="http://schemas.openxmlformats.org/officeDocument/2006/relationships/tags" Target="../tags/tag23.xml" /><Relationship Id="rId7" Type="http://schemas.openxmlformats.org/officeDocument/2006/relationships/tags" Target="../tags/tag24.xml" /><Relationship Id="rId8" Type="http://schemas.openxmlformats.org/officeDocument/2006/relationships/tags" Target="../tags/tag25.xml" /><Relationship Id="rId9" Type="http://schemas.openxmlformats.org/officeDocument/2006/relationships/tags" Target="../tags/tag26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29.xml" /><Relationship Id="rId3" Type="http://schemas.openxmlformats.org/officeDocument/2006/relationships/tags" Target="../tags/tag30.xml" /><Relationship Id="rId4" Type="http://schemas.openxmlformats.org/officeDocument/2006/relationships/tags" Target="../tags/tag31.xml" /><Relationship Id="rId5" Type="http://schemas.openxmlformats.org/officeDocument/2006/relationships/tags" Target="../tags/tag32.xml" /><Relationship Id="rId6" Type="http://schemas.openxmlformats.org/officeDocument/2006/relationships/tags" Target="../tags/tag33.xml" /><Relationship Id="rId7" Type="http://schemas.openxmlformats.org/officeDocument/2006/relationships/tags" Target="../tags/tag34.xml" /><Relationship Id="rId8" Type="http://schemas.openxmlformats.org/officeDocument/2006/relationships/tags" Target="../tags/tag35.xml" /><Relationship Id="rId9" Type="http://schemas.openxmlformats.org/officeDocument/2006/relationships/tags" Target="../tags/tag36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37.xml" /><Relationship Id="rId3" Type="http://schemas.openxmlformats.org/officeDocument/2006/relationships/tags" Target="../tags/tag38.xml" /><Relationship Id="rId4" Type="http://schemas.openxmlformats.org/officeDocument/2006/relationships/tags" Target="../tags/tag39.xml" /><Relationship Id="rId5" Type="http://schemas.openxmlformats.org/officeDocument/2006/relationships/tags" Target="../tags/tag40.xml" /><Relationship Id="rId6" Type="http://schemas.openxmlformats.org/officeDocument/2006/relationships/tags" Target="../tags/tag41.xml" /><Relationship Id="rId7" Type="http://schemas.openxmlformats.org/officeDocument/2006/relationships/tags" Target="../tags/tag42.xml" /><Relationship Id="rId8" Type="http://schemas.openxmlformats.org/officeDocument/2006/relationships/tags" Target="../tags/tag43.xml" /><Relationship Id="rId9" Type="http://schemas.openxmlformats.org/officeDocument/2006/relationships/tags" Target="../tags/tag44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10" Type="http://schemas.openxmlformats.org/officeDocument/2006/relationships/tags" Target="../tags/tag53.xml" /><Relationship Id="rId11" Type="http://schemas.openxmlformats.org/officeDocument/2006/relationships/tags" Target="../tags/tag54.xml" /><Relationship Id="rId12" Type="http://schemas.openxmlformats.org/officeDocument/2006/relationships/slideMaster" Target="../slideMasters/slideMaster2.xml" /><Relationship Id="rId2" Type="http://schemas.openxmlformats.org/officeDocument/2006/relationships/tags" Target="../tags/tag45.xml" /><Relationship Id="rId3" Type="http://schemas.openxmlformats.org/officeDocument/2006/relationships/tags" Target="../tags/tag46.xml" /><Relationship Id="rId4" Type="http://schemas.openxmlformats.org/officeDocument/2006/relationships/tags" Target="../tags/tag47.xml" /><Relationship Id="rId5" Type="http://schemas.openxmlformats.org/officeDocument/2006/relationships/tags" Target="../tags/tag48.xml" /><Relationship Id="rId6" Type="http://schemas.openxmlformats.org/officeDocument/2006/relationships/tags" Target="../tags/tag49.xml" /><Relationship Id="rId7" Type="http://schemas.openxmlformats.org/officeDocument/2006/relationships/tags" Target="../tags/tag50.xml" /><Relationship Id="rId8" Type="http://schemas.openxmlformats.org/officeDocument/2006/relationships/tags" Target="../tags/tag51.xml" /><Relationship Id="rId9" Type="http://schemas.openxmlformats.org/officeDocument/2006/relationships/tags" Target="../tags/tag5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tags" Target="../tags/tag55.xml" /><Relationship Id="rId3" Type="http://schemas.openxmlformats.org/officeDocument/2006/relationships/tags" Target="../tags/tag56.xml" /><Relationship Id="rId4" Type="http://schemas.openxmlformats.org/officeDocument/2006/relationships/tags" Target="../tags/tag57.xml" /><Relationship Id="rId5" Type="http://schemas.openxmlformats.org/officeDocument/2006/relationships/tags" Target="../tags/tag58.xml" /><Relationship Id="rId6" Type="http://schemas.openxmlformats.org/officeDocument/2006/relationships/tags" Target="../tags/tag59.xml" /><Relationship Id="rId7" Type="http://schemas.openxmlformats.org/officeDocument/2006/relationships/tags" Target="../tags/tag60.xml" /><Relationship Id="rId8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tags" Target="../tags/tag61.xml" /><Relationship Id="rId3" Type="http://schemas.openxmlformats.org/officeDocument/2006/relationships/tags" Target="../tags/tag62.xml" /><Relationship Id="rId4" Type="http://schemas.openxmlformats.org/officeDocument/2006/relationships/tags" Target="../tags/tag63.xml" /><Relationship Id="rId5" Type="http://schemas.openxmlformats.org/officeDocument/2006/relationships/tags" Target="../tags/tag64.xml" /><Relationship Id="rId6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tags" Target="../tags/tag65.xml" /><Relationship Id="rId3" Type="http://schemas.openxmlformats.org/officeDocument/2006/relationships/tags" Target="../tags/tag66.xml" /><Relationship Id="rId4" Type="http://schemas.openxmlformats.org/officeDocument/2006/relationships/tags" Target="../tags/tag67.xml" /><Relationship Id="rId5" Type="http://schemas.openxmlformats.org/officeDocument/2006/relationships/tags" Target="../tags/tag68.xml" /><Relationship Id="rId6" Type="http://schemas.openxmlformats.org/officeDocument/2006/relationships/tags" Target="../tags/tag69.xml" /><Relationship Id="rId7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tags" Target="../tags/tag70.xml" /><Relationship Id="rId3" Type="http://schemas.openxmlformats.org/officeDocument/2006/relationships/tags" Target="../tags/tag71.xml" /><Relationship Id="rId4" Type="http://schemas.openxmlformats.org/officeDocument/2006/relationships/tags" Target="../tags/tag72.xml" /><Relationship Id="rId5" Type="http://schemas.openxmlformats.org/officeDocument/2006/relationships/tags" Target="../tags/tag73.xml" /><Relationship Id="rId6" Type="http://schemas.openxmlformats.org/officeDocument/2006/relationships/tags" Target="../tags/tag74.xml" /><Relationship Id="rId7" Type="http://schemas.openxmlformats.org/officeDocument/2006/relationships/tags" Target="../tags/tag75.xml" /><Relationship Id="rId8" Type="http://schemas.openxmlformats.org/officeDocument/2006/relationships/tags" Target="../tags/tag76.xml" /><Relationship Id="rId9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10" Type="http://schemas.openxmlformats.org/officeDocument/2006/relationships/tags" Target="../tags/tag85.xml" /><Relationship Id="rId11" Type="http://schemas.openxmlformats.org/officeDocument/2006/relationships/tags" Target="../tags/tag86.xml" /><Relationship Id="rId12" Type="http://schemas.openxmlformats.org/officeDocument/2006/relationships/slideMaster" Target="../slideMasters/slideMaster2.xml" /><Relationship Id="rId2" Type="http://schemas.openxmlformats.org/officeDocument/2006/relationships/tags" Target="../tags/tag77.xml" /><Relationship Id="rId3" Type="http://schemas.openxmlformats.org/officeDocument/2006/relationships/tags" Target="../tags/tag78.xml" /><Relationship Id="rId4" Type="http://schemas.openxmlformats.org/officeDocument/2006/relationships/tags" Target="../tags/tag79.xml" /><Relationship Id="rId5" Type="http://schemas.openxmlformats.org/officeDocument/2006/relationships/tags" Target="../tags/tag80.xml" /><Relationship Id="rId6" Type="http://schemas.openxmlformats.org/officeDocument/2006/relationships/tags" Target="../tags/tag81.xml" /><Relationship Id="rId7" Type="http://schemas.openxmlformats.org/officeDocument/2006/relationships/tags" Target="../tags/tag82.xml" /><Relationship Id="rId8" Type="http://schemas.openxmlformats.org/officeDocument/2006/relationships/tags" Target="../tags/tag83.xml" /><Relationship Id="rId9" Type="http://schemas.openxmlformats.org/officeDocument/2006/relationships/tags" Target="../tags/tag84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6DA6F77-1893-4A0C-9095-088284E591A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45675CA-A765-4DC3-9D09-1DADA7F3F62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B578943-9CE1-43A9-84F6-4E1DF91F7F5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2E63080-B95A-4C07-8235-87293A7D289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8F3F589E-661E-4642-9B41-94DF068151A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E4A258F7-D7C6-434D-A600-B9D0595F9C0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106E6E4E-13B7-48D8-8078-FE61895180F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3EE9E96-4CB2-464C-B406-B6E39629B8D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EE1E140-07F9-441C-9144-1214A535D35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D776235-C96D-44FC-B3EE-B5B78010885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D79299C-8CB4-4A43-A2BF-E6C6A17F07B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" preserve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pic>
        <p:nvPicPr>
          <p:cNvPr id="2097155" name="VCG41N607742010" descr="图片包含 桌子, 香蕉, 盘子, 表面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alphaModFix amt="18000"/>
          </a:blip>
          <a:srcRect r="299" b="43750"/>
          <a:stretch>
            <a:fillRect/>
          </a:stretch>
        </p:blipFill>
        <p:spPr>
          <a:xfrm flipH="1">
            <a:off x="1" y="0"/>
            <a:ext cx="12191999" cy="6858000"/>
          </a:xfrm>
          <a:custGeom>
            <a:gdLst>
              <a:gd name="connsiteX0" fmla="*/ 12191999 w 12191999"/>
              <a:gd name="connsiteY0" fmla="*/ 0 h 6858000"/>
              <a:gd name="connsiteX1" fmla="*/ 0 w 12191999"/>
              <a:gd name="connsiteY1" fmla="*/ 0 h 6858000"/>
              <a:gd name="connsiteX2" fmla="*/ 0 w 12191999"/>
              <a:gd name="connsiteY2" fmla="*/ 6858000 h 6858000"/>
              <a:gd name="connsiteX3" fmla="*/ 12191999 w 12191999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1999" h="6858000">
                <a:moveTo>
                  <a:pt x="12191999" y="0"/>
                </a:moveTo>
                <a:lnTo>
                  <a:pt x="0" y="0"/>
                </a:lnTo>
                <a:lnTo>
                  <a:pt x="0" y="6858000"/>
                </a:lnTo>
                <a:lnTo>
                  <a:pt x="12191999" y="6858000"/>
                </a:lnTo>
                <a:close/>
              </a:path>
            </a:pathLst>
          </a:custGeom>
        </p:spPr>
      </p:pic>
      <p:sp>
        <p:nvSpPr>
          <p:cNvPr id="1048668" name="椭圆 11"/>
          <p:cNvSpPr/>
          <p:nvPr>
            <p:custDataLst>
              <p:tags r:id="rId3"/>
            </p:custDataLst>
          </p:nvPr>
        </p:nvSpPr>
        <p:spPr>
          <a:xfrm>
            <a:off x="83345" y="1993155"/>
            <a:ext cx="1366360" cy="1366360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20000"/>
                </a:schemeClr>
              </a:gs>
              <a:gs pos="100000">
                <a:schemeClr val="accent1"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" panose="00000500000000000000" charset="-122"/>
            </a:endParaRPr>
          </a:p>
        </p:txBody>
      </p:sp>
      <p:sp>
        <p:nvSpPr>
          <p:cNvPr id="1048670" name="任意多边形: 形状 16"/>
          <p:cNvSpPr/>
          <p:nvPr>
            <p:custDataLst>
              <p:tags r:id="rId4"/>
            </p:custDataLst>
          </p:nvPr>
        </p:nvSpPr>
        <p:spPr>
          <a:xfrm>
            <a:off x="8934138" y="0"/>
            <a:ext cx="3257862" cy="3297836"/>
          </a:xfrm>
          <a:custGeom>
            <a:gdLst>
              <a:gd name="connsiteX0" fmla="*/ 112437 w 3257862"/>
              <a:gd name="connsiteY0" fmla="*/ 0 h 3297836"/>
              <a:gd name="connsiteX1" fmla="*/ 3257862 w 3257862"/>
              <a:gd name="connsiteY1" fmla="*/ 0 h 3297836"/>
              <a:gd name="connsiteX2" fmla="*/ 3257862 w 3257862"/>
              <a:gd name="connsiteY2" fmla="*/ 3195677 h 3297836"/>
              <a:gd name="connsiteX3" fmla="*/ 3061905 w 3257862"/>
              <a:gd name="connsiteY3" fmla="*/ 3246063 h 3297836"/>
              <a:gd name="connsiteX4" fmla="*/ 2548328 w 3257862"/>
              <a:gd name="connsiteY4" fmla="*/ 3297836 h 3297836"/>
              <a:gd name="connsiteX5" fmla="*/ 0 w 3257862"/>
              <a:gd name="connsiteY5" fmla="*/ 749508 h 3297836"/>
              <a:gd name="connsiteX6" fmla="*/ 51773 w 3257862"/>
              <a:gd name="connsiteY6" fmla="*/ 235931 h 32978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257862" h="3297836">
                <a:moveTo>
                  <a:pt x="112437" y="0"/>
                </a:moveTo>
                <a:lnTo>
                  <a:pt x="3257862" y="0"/>
                </a:lnTo>
                <a:lnTo>
                  <a:pt x="3257862" y="3195677"/>
                </a:lnTo>
                <a:lnTo>
                  <a:pt x="3061905" y="3246063"/>
                </a:lnTo>
                <a:cubicBezTo>
                  <a:pt x="2896015" y="3280009"/>
                  <a:pt x="2724253" y="3297836"/>
                  <a:pt x="2548328" y="3297836"/>
                </a:cubicBezTo>
                <a:cubicBezTo>
                  <a:pt x="1140925" y="3297836"/>
                  <a:pt x="0" y="2156911"/>
                  <a:pt x="0" y="749508"/>
                </a:cubicBezTo>
                <a:cubicBezTo>
                  <a:pt x="0" y="573583"/>
                  <a:pt x="17827" y="401821"/>
                  <a:pt x="51773" y="235931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80000"/>
                </a:schemeClr>
              </a:gs>
              <a:gs pos="74000">
                <a:schemeClr val="accent2">
                  <a:alpha val="0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" panose="00000500000000000000" charset="-122"/>
            </a:endParaRPr>
          </a:p>
        </p:txBody>
      </p:sp>
      <p:cxnSp>
        <p:nvCxnSpPr>
          <p:cNvPr id="3145729" name="直接连接符 10"/>
          <p:cNvCxnSpPr/>
          <p:nvPr>
            <p:custDataLst>
              <p:tags r:id="rId5"/>
            </p:custDataLst>
          </p:nvPr>
        </p:nvCxnSpPr>
        <p:spPr>
          <a:xfrm>
            <a:off x="1072515" y="3743015"/>
            <a:ext cx="7096760" cy="0"/>
          </a:xfrm>
          <a:prstGeom prst="line">
            <a:avLst/>
          </a:prstGeom>
          <a:ln>
            <a:gradFill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2" name="椭圆 9"/>
          <p:cNvSpPr/>
          <p:nvPr>
            <p:custDataLst>
              <p:tags r:id="rId6"/>
            </p:custDataLst>
          </p:nvPr>
        </p:nvSpPr>
        <p:spPr>
          <a:xfrm flipH="1">
            <a:off x="1072515" y="4060190"/>
            <a:ext cx="754380" cy="756920"/>
          </a:xfrm>
          <a:prstGeom prst="ellipse">
            <a:avLst/>
          </a:prstGeom>
          <a:gradFill flip="none" rotWithShape="1">
            <a:gsLst>
              <a:gs pos="33000">
                <a:schemeClr val="accent2">
                  <a:alpha val="0"/>
                </a:schemeClr>
              </a:gs>
              <a:gs pos="100000">
                <a:schemeClr val="accent1"/>
              </a:gs>
            </a:gsLst>
            <a:lin ang="18900000" scaled="1"/>
          </a:gra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sz="1600">
              <a:cs typeface="MiSans" panose="00000500000000000000" charset="-122"/>
            </a:endParaRPr>
          </a:p>
        </p:txBody>
      </p:sp>
      <p:sp>
        <p:nvSpPr>
          <p:cNvPr id="1048674" name="署名"/>
          <p:cNvSpPr txBox="1">
            <a:spLocks noGrp="1"/>
          </p:cNvSpPr>
          <p:nvPr>
            <p:ph type="body" idx="3"/>
            <p:custDataLst>
              <p:tags r:id="rId7"/>
            </p:custDataLst>
          </p:nvPr>
        </p:nvSpPr>
        <p:spPr>
          <a:xfrm>
            <a:off x="1414780" y="4227830"/>
            <a:ext cx="3572510" cy="42164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lvl="0" algn="l" defTabSz="914400" rtl="0" eaLnBrk="1" fontAlgn="auto" latinLnBrk="0" hangingPunct="1">
              <a:lnSpc>
                <a:spcPct val="150000"/>
              </a:lnSpc>
              <a:buClrTx/>
              <a:buSzTx/>
              <a:buFontTx/>
              <a:buNone/>
              <a:defRPr kumimoji="0" lang="zh-CN" altLang="en-US" sz="1600" b="1" i="0" u="none" strike="noStrike" kern="1200" cap="none" spc="150" normalizeH="0" baseline="0" noProof="1">
                <a:gradFill>
                  <a:gsLst>
                    <a:gs pos="0">
                      <a:schemeClr val="accent1"/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lvl="0" algn="l">
              <a:lnSpc>
                <a:spcPct val="15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1048676" name="副标题"/>
          <p:cNvSpPr txBox="1">
            <a:spLocks noGrp="1"/>
          </p:cNvSpPr>
          <p:nvPr>
            <p:ph type="body" idx="2" hasCustomPrompt="1"/>
            <p:custDataLst>
              <p:tags r:id="rId8"/>
            </p:custDataLst>
          </p:nvPr>
        </p:nvSpPr>
        <p:spPr>
          <a:xfrm>
            <a:off x="1072515" y="1689735"/>
            <a:ext cx="9182100" cy="67818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4000" b="1" i="0" u="none" strike="noStrike" kern="1200" cap="none" spc="30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 algn="l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678" name="标题"/>
          <p:cNvSpPr txBox="1">
            <a:spLocks noGrp="1"/>
          </p:cNvSpPr>
          <p:nvPr>
            <p:ph type="title" idx="1"/>
            <p:custDataLst>
              <p:tags r:id="rId9"/>
            </p:custDataLst>
          </p:nvPr>
        </p:nvSpPr>
        <p:spPr>
          <a:xfrm>
            <a:off x="1072515" y="2382520"/>
            <a:ext cx="9182100" cy="118237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6000" b="1" i="0" u="none" strike="noStrike" kern="1200" cap="none" spc="0" normalizeH="0" baseline="0" noProof="1">
                <a:gradFill>
                  <a:gsLst>
                    <a:gs pos="0">
                      <a:schemeClr val="accent1"/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0" scaled="1"/>
                </a:gradFill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680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82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684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标题和内容">
    <p:spTree>
      <p:nvGrpSpPr>
        <p:cNvPr id="35" name=""/>
        <p:cNvGrpSpPr/>
        <p:nvPr/>
      </p:nvGrpSpPr>
      <p:grpSpPr>
        <a:xfrm>
          <a:off x="0" y="0"/>
          <a:ext cx="0" cy="0"/>
        </a:xfrm>
      </p:grpSpPr>
      <p:pic>
        <p:nvPicPr>
          <p:cNvPr id="2097157" name="图片 473" descr="图片包含 桌子, 香蕉, 盘子, 表面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alphaModFix amt="18000"/>
          </a:blip>
          <a:srcRect r="299" b="43750"/>
          <a:stretch>
            <a:fillRect/>
          </a:stretch>
        </p:blipFill>
        <p:spPr>
          <a:xfrm flipH="1">
            <a:off x="1" y="0"/>
            <a:ext cx="12191999" cy="6858000"/>
          </a:xfrm>
          <a:custGeom>
            <a:gdLst>
              <a:gd name="connsiteX0" fmla="*/ 12191999 w 12191999"/>
              <a:gd name="connsiteY0" fmla="*/ 0 h 6858000"/>
              <a:gd name="connsiteX1" fmla="*/ 0 w 12191999"/>
              <a:gd name="connsiteY1" fmla="*/ 0 h 6858000"/>
              <a:gd name="connsiteX2" fmla="*/ 0 w 12191999"/>
              <a:gd name="connsiteY2" fmla="*/ 6858000 h 6858000"/>
              <a:gd name="connsiteX3" fmla="*/ 12191999 w 12191999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1999" h="6858000">
                <a:moveTo>
                  <a:pt x="12191999" y="0"/>
                </a:moveTo>
                <a:lnTo>
                  <a:pt x="0" y="0"/>
                </a:lnTo>
                <a:lnTo>
                  <a:pt x="0" y="6858000"/>
                </a:lnTo>
                <a:lnTo>
                  <a:pt x="12191999" y="6858000"/>
                </a:lnTo>
                <a:close/>
              </a:path>
            </a:pathLst>
          </a:custGeom>
        </p:spPr>
      </p:pic>
      <p:sp>
        <p:nvSpPr>
          <p:cNvPr id="1048686" name="椭圆 470"/>
          <p:cNvSpPr/>
          <p:nvPr>
            <p:custDataLst>
              <p:tags r:id="rId3"/>
            </p:custDataLst>
          </p:nvPr>
        </p:nvSpPr>
        <p:spPr>
          <a:xfrm flipH="1">
            <a:off x="473710" y="427990"/>
            <a:ext cx="576580" cy="576580"/>
          </a:xfrm>
          <a:prstGeom prst="ellipse">
            <a:avLst/>
          </a:prstGeom>
          <a:gradFill flip="none" rotWithShape="1">
            <a:gsLst>
              <a:gs pos="33000">
                <a:schemeClr val="accent2">
                  <a:alpha val="0"/>
                </a:schemeClr>
              </a:gs>
              <a:gs pos="100000">
                <a:schemeClr val="accent1"/>
              </a:gs>
            </a:gsLst>
            <a:lin ang="18900000" scaled="1"/>
          </a:gra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" panose="00000500000000000000" charset="-122"/>
            </a:endParaRPr>
          </a:p>
        </p:txBody>
      </p:sp>
      <p:sp>
        <p:nvSpPr>
          <p:cNvPr id="1048688" name="正文"/>
          <p:cNvSpPr txBox="1">
            <a:spLocks noGrp="1"/>
          </p:cNvSpPr>
          <p:nvPr>
            <p:ph idx="2"/>
            <p:custDataLst>
              <p:tags r:id="rId4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defRPr>
                <a:sym typeface="+mn-ea"/>
              </a:defRPr>
            </a:lvl1pPr>
            <a:lvl2pPr>
              <a:defRPr>
                <a:sym typeface="+mn-ea"/>
              </a:defRPr>
            </a:lvl2pPr>
            <a:lvl3pPr>
              <a:defRPr>
                <a:sym typeface="+mn-ea"/>
              </a:defRPr>
            </a:lvl3pPr>
            <a:lvl4pPr>
              <a:defRPr>
                <a:sym typeface="+mn-ea"/>
              </a:defRPr>
            </a:lvl4pPr>
            <a:lvl5pPr>
              <a:defRPr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690" name="标题"/>
          <p:cNvSpPr txBox="1">
            <a:spLocks noGrp="1"/>
          </p:cNvSpPr>
          <p:nvPr>
            <p:ph type="title" idx="1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692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94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696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目录">
    <p:bg>
      <p:bgPr>
        <a:solidFill>
          <a:schemeClr val="bg1"/>
        </a:solidFill>
        <a:effectLst/>
      </p:bgPr>
    </p:bg>
    <p:spTree>
      <p:nvGrpSpPr>
        <p:cNvPr id="37" name=""/>
        <p:cNvGrpSpPr/>
        <p:nvPr/>
      </p:nvGrpSpPr>
      <p:grpSpPr>
        <a:xfrm>
          <a:off x="0" y="0"/>
          <a:ext cx="0" cy="0"/>
        </a:xfrm>
      </p:grpSpPr>
      <p:pic>
        <p:nvPicPr>
          <p:cNvPr id="2097159" name="VCG41N607742010" descr="图片包含 桌子, 香蕉, 盘子, 表面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alphaModFix amt="18000"/>
          </a:blip>
          <a:srcRect r="299" b="43750"/>
          <a:stretch>
            <a:fillRect/>
          </a:stretch>
        </p:blipFill>
        <p:spPr>
          <a:xfrm flipH="1">
            <a:off x="1" y="0"/>
            <a:ext cx="12191999" cy="6858000"/>
          </a:xfrm>
          <a:custGeom>
            <a:gdLst>
              <a:gd name="connsiteX0" fmla="*/ 12191999 w 12191999"/>
              <a:gd name="connsiteY0" fmla="*/ 0 h 6858000"/>
              <a:gd name="connsiteX1" fmla="*/ 0 w 12191999"/>
              <a:gd name="connsiteY1" fmla="*/ 0 h 6858000"/>
              <a:gd name="connsiteX2" fmla="*/ 0 w 12191999"/>
              <a:gd name="connsiteY2" fmla="*/ 6858000 h 6858000"/>
              <a:gd name="connsiteX3" fmla="*/ 12191999 w 12191999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1999" h="6858000">
                <a:moveTo>
                  <a:pt x="12191999" y="0"/>
                </a:moveTo>
                <a:lnTo>
                  <a:pt x="0" y="0"/>
                </a:lnTo>
                <a:lnTo>
                  <a:pt x="0" y="6858000"/>
                </a:lnTo>
                <a:lnTo>
                  <a:pt x="12191999" y="6858000"/>
                </a:lnTo>
                <a:close/>
              </a:path>
            </a:pathLst>
          </a:custGeom>
        </p:spPr>
      </p:pic>
      <p:sp>
        <p:nvSpPr>
          <p:cNvPr id="1048698" name="椭圆 9"/>
          <p:cNvSpPr/>
          <p:nvPr>
            <p:custDataLst>
              <p:tags r:id="rId3"/>
            </p:custDataLst>
          </p:nvPr>
        </p:nvSpPr>
        <p:spPr>
          <a:xfrm>
            <a:off x="83345" y="1993155"/>
            <a:ext cx="1366360" cy="1366360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40000"/>
                </a:schemeClr>
              </a:gs>
              <a:gs pos="46000">
                <a:schemeClr val="accent1">
                  <a:alpha val="20000"/>
                </a:schemeClr>
              </a:gs>
              <a:gs pos="100000">
                <a:schemeClr val="accent1"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" panose="00000500000000000000" charset="-122"/>
            </a:endParaRPr>
          </a:p>
        </p:txBody>
      </p:sp>
      <p:sp>
        <p:nvSpPr>
          <p:cNvPr id="1048700" name="任意多边形: 形状 21"/>
          <p:cNvSpPr/>
          <p:nvPr>
            <p:custDataLst>
              <p:tags r:id="rId4"/>
            </p:custDataLst>
          </p:nvPr>
        </p:nvSpPr>
        <p:spPr>
          <a:xfrm>
            <a:off x="8934138" y="0"/>
            <a:ext cx="3257862" cy="3297836"/>
          </a:xfrm>
          <a:custGeom>
            <a:gdLst>
              <a:gd name="connsiteX0" fmla="*/ 112437 w 3257862"/>
              <a:gd name="connsiteY0" fmla="*/ 0 h 3297836"/>
              <a:gd name="connsiteX1" fmla="*/ 3257862 w 3257862"/>
              <a:gd name="connsiteY1" fmla="*/ 0 h 3297836"/>
              <a:gd name="connsiteX2" fmla="*/ 3257862 w 3257862"/>
              <a:gd name="connsiteY2" fmla="*/ 3195677 h 3297836"/>
              <a:gd name="connsiteX3" fmla="*/ 3061905 w 3257862"/>
              <a:gd name="connsiteY3" fmla="*/ 3246063 h 3297836"/>
              <a:gd name="connsiteX4" fmla="*/ 2548328 w 3257862"/>
              <a:gd name="connsiteY4" fmla="*/ 3297836 h 3297836"/>
              <a:gd name="connsiteX5" fmla="*/ 0 w 3257862"/>
              <a:gd name="connsiteY5" fmla="*/ 749508 h 3297836"/>
              <a:gd name="connsiteX6" fmla="*/ 51773 w 3257862"/>
              <a:gd name="connsiteY6" fmla="*/ 235931 h 32978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257862" h="3297836">
                <a:moveTo>
                  <a:pt x="112437" y="0"/>
                </a:moveTo>
                <a:lnTo>
                  <a:pt x="3257862" y="0"/>
                </a:lnTo>
                <a:lnTo>
                  <a:pt x="3257862" y="3195677"/>
                </a:lnTo>
                <a:lnTo>
                  <a:pt x="3061905" y="3246063"/>
                </a:lnTo>
                <a:cubicBezTo>
                  <a:pt x="2896015" y="3280009"/>
                  <a:pt x="2724253" y="3297836"/>
                  <a:pt x="2548328" y="3297836"/>
                </a:cubicBezTo>
                <a:cubicBezTo>
                  <a:pt x="1140925" y="3297836"/>
                  <a:pt x="0" y="2156911"/>
                  <a:pt x="0" y="749508"/>
                </a:cubicBezTo>
                <a:cubicBezTo>
                  <a:pt x="0" y="573583"/>
                  <a:pt x="17827" y="401821"/>
                  <a:pt x="51773" y="235931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80000"/>
                </a:schemeClr>
              </a:gs>
              <a:gs pos="74000">
                <a:schemeClr val="accent2">
                  <a:alpha val="0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" panose="00000500000000000000" charset="-122"/>
            </a:endParaRPr>
          </a:p>
        </p:txBody>
      </p:sp>
      <p:sp>
        <p:nvSpPr>
          <p:cNvPr id="1048702" name="任意多边形: 形状 6"/>
          <p:cNvSpPr/>
          <p:nvPr>
            <p:custDataLst>
              <p:tags r:id="rId5"/>
            </p:custDataLst>
          </p:nvPr>
        </p:nvSpPr>
        <p:spPr>
          <a:xfrm>
            <a:off x="5598795" y="1024890"/>
            <a:ext cx="6269355" cy="4618990"/>
          </a:xfrm>
          <a:custGeom>
            <a:gdLst>
              <a:gd name="connsiteX0" fmla="*/ 323492 w 6269502"/>
              <a:gd name="connsiteY0" fmla="*/ 0 h 3591920"/>
              <a:gd name="connsiteX1" fmla="*/ 5946010 w 6269502"/>
              <a:gd name="connsiteY1" fmla="*/ 0 h 3591920"/>
              <a:gd name="connsiteX2" fmla="*/ 6269502 w 6269502"/>
              <a:gd name="connsiteY2" fmla="*/ 323492 h 3591920"/>
              <a:gd name="connsiteX3" fmla="*/ 6269502 w 6269502"/>
              <a:gd name="connsiteY3" fmla="*/ 3267654 h 3591920"/>
              <a:gd name="connsiteX4" fmla="*/ 6006409 w 6269502"/>
              <a:gd name="connsiteY4" fmla="*/ 3590459 h 3591920"/>
              <a:gd name="connsiteX5" fmla="*/ 5991917 w 6269502"/>
              <a:gd name="connsiteY5" fmla="*/ 3591920 h 3591920"/>
              <a:gd name="connsiteX6" fmla="*/ 5991917 w 6269502"/>
              <a:gd name="connsiteY6" fmla="*/ 1196144 h 3591920"/>
              <a:gd name="connsiteX7" fmla="*/ 5667969 w 6269502"/>
              <a:gd name="connsiteY7" fmla="*/ 872196 h 3591920"/>
              <a:gd name="connsiteX8" fmla="*/ 0 w 6269502"/>
              <a:gd name="connsiteY8" fmla="*/ 872196 h 3591920"/>
              <a:gd name="connsiteX9" fmla="*/ 0 w 6269502"/>
              <a:gd name="connsiteY9" fmla="*/ 323492 h 3591920"/>
              <a:gd name="connsiteX10" fmla="*/ 323492 w 6269502"/>
              <a:gd name="connsiteY10" fmla="*/ 0 h 359192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269502" h="3591920">
                <a:moveTo>
                  <a:pt x="323492" y="0"/>
                </a:moveTo>
                <a:lnTo>
                  <a:pt x="5946010" y="0"/>
                </a:lnTo>
                <a:cubicBezTo>
                  <a:pt x="6124670" y="0"/>
                  <a:pt x="6269502" y="144832"/>
                  <a:pt x="6269502" y="323492"/>
                </a:cubicBezTo>
                <a:lnTo>
                  <a:pt x="6269502" y="3267654"/>
                </a:lnTo>
                <a:cubicBezTo>
                  <a:pt x="6269502" y="3426884"/>
                  <a:pt x="6156555" y="3559734"/>
                  <a:pt x="6006409" y="3590459"/>
                </a:cubicBezTo>
                <a:lnTo>
                  <a:pt x="5991917" y="3591920"/>
                </a:lnTo>
                <a:lnTo>
                  <a:pt x="5991917" y="1196144"/>
                </a:lnTo>
                <a:cubicBezTo>
                  <a:pt x="5991917" y="1017232"/>
                  <a:pt x="5846881" y="872196"/>
                  <a:pt x="5667969" y="872196"/>
                </a:cubicBezTo>
                <a:lnTo>
                  <a:pt x="0" y="872196"/>
                </a:lnTo>
                <a:lnTo>
                  <a:pt x="0" y="323492"/>
                </a:lnTo>
                <a:cubicBezTo>
                  <a:pt x="0" y="144832"/>
                  <a:pt x="144832" y="0"/>
                  <a:pt x="323492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</a:gradFill>
          <a:ln w="19050">
            <a:noFill/>
            <a:prstDash val="solid"/>
          </a:ln>
          <a:effectLst>
            <a:outerShdw blurRad="190500" dist="38100" dir="2700000" algn="tl" rotWithShape="0">
              <a:schemeClr val="accent1"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" panose="00000500000000000000" charset="-122"/>
            </a:endParaRPr>
          </a:p>
        </p:txBody>
      </p:sp>
      <p:sp>
        <p:nvSpPr>
          <p:cNvPr id="1048704" name="矩形: 圆顶角 3"/>
          <p:cNvSpPr/>
          <p:nvPr>
            <p:custDataLst>
              <p:tags r:id="rId6"/>
            </p:custDataLst>
          </p:nvPr>
        </p:nvSpPr>
        <p:spPr>
          <a:xfrm>
            <a:off x="611505" y="2363470"/>
            <a:ext cx="10979785" cy="3766185"/>
          </a:xfrm>
          <a:prstGeom prst="round2SameRect">
            <a:avLst>
              <a:gd name="adj1" fmla="val 8602"/>
              <a:gd name="adj2" fmla="val 9160"/>
            </a:avLst>
          </a:prstGeom>
          <a:solidFill>
            <a:schemeClr val="bg1">
              <a:alpha val="76000"/>
            </a:schemeClr>
          </a:solidFill>
          <a:ln w="19050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" panose="00000500000000000000" charset="-122"/>
            </a:endParaRPr>
          </a:p>
        </p:txBody>
      </p:sp>
      <p:sp>
        <p:nvSpPr>
          <p:cNvPr id="1048706" name="副标题"/>
          <p:cNvSpPr txBox="1">
            <a:spLocks noGrp="1"/>
          </p:cNvSpPr>
          <p:nvPr>
            <p:ph type="body" idx="2" hasCustomPrompt="1"/>
            <p:custDataLst>
              <p:tags r:id="rId7"/>
            </p:custDataLst>
          </p:nvPr>
        </p:nvSpPr>
        <p:spPr>
          <a:xfrm>
            <a:off x="6089015" y="1332230"/>
            <a:ext cx="5139690" cy="93789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6000" b="1" i="0" u="none" strike="noStrike" kern="1200" cap="none" spc="300" normalizeH="0" baseline="0" noProof="1">
                <a:gradFill>
                  <a:gsLst>
                    <a:gs pos="0">
                      <a:schemeClr val="bg1"/>
                    </a:gs>
                    <a:gs pos="85000">
                      <a:schemeClr val="bg1">
                        <a:alpha val="0"/>
                      </a:schemeClr>
                    </a:gs>
                  </a:gsLst>
                  <a:lin ang="540000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 algn="l"/>
            <a:r>
              <a:rPr err="1">
                <a:sym typeface="+mn-ea"/>
              </a:rPr>
              <a:t>编辑副标题</a:t>
            </a:r>
            <a:endParaRPr>
              <a:sym typeface="+mn-ea"/>
            </a:endParaRPr>
          </a:p>
        </p:txBody>
      </p:sp>
      <p:sp>
        <p:nvSpPr>
          <p:cNvPr id="1048708" name="标题"/>
          <p:cNvSpPr txBox="1">
            <a:spLocks noGrp="1"/>
          </p:cNvSpPr>
          <p:nvPr>
            <p:ph type="title" idx="1" hasCustomPrompt="1"/>
            <p:custDataLst>
              <p:tags r:id="rId8"/>
            </p:custDataLst>
          </p:nvPr>
        </p:nvSpPr>
        <p:spPr>
          <a:xfrm>
            <a:off x="681355" y="810260"/>
            <a:ext cx="2527935" cy="13665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6600" b="1" i="0" u="none" strike="noStrike" kern="1200" cap="none" spc="30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>
                <a:sym typeface="+mn-ea"/>
              </a:rPr>
              <a:t>标题</a:t>
            </a:r>
            <a:endParaRPr>
              <a:sym typeface="+mn-ea"/>
            </a:endParaRPr>
          </a:p>
        </p:txBody>
      </p:sp>
      <p:sp>
        <p:nvSpPr>
          <p:cNvPr id="1048710" name="日期占位符 2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12" name="页脚占位符 3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14" name="灯片编号占位符 4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secHead" preserve="1">
  <p:cSld name="节标题">
    <p:spTree>
      <p:nvGrpSpPr>
        <p:cNvPr id="39" name=""/>
        <p:cNvGrpSpPr/>
        <p:nvPr/>
      </p:nvGrpSpPr>
      <p:grpSpPr>
        <a:xfrm>
          <a:off x="0" y="0"/>
          <a:ext cx="0" cy="0"/>
        </a:xfrm>
      </p:grpSpPr>
      <p:pic>
        <p:nvPicPr>
          <p:cNvPr id="2097161" name="图片 10" descr="图片包含 桌子, 香蕉, 盘子, 表面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alphaModFix amt="18000"/>
          </a:blip>
          <a:srcRect l="299" b="43750"/>
          <a:stretch>
            <a:fillRect/>
          </a:stretch>
        </p:blipFill>
        <p:spPr>
          <a:xfrm>
            <a:off x="0" y="0"/>
            <a:ext cx="12192000" cy="6858000"/>
          </a:xfrm>
          <a:custGeom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716" name="椭圆 9"/>
          <p:cNvSpPr/>
          <p:nvPr>
            <p:custDataLst>
              <p:tags r:id="rId3"/>
            </p:custDataLst>
          </p:nvPr>
        </p:nvSpPr>
        <p:spPr>
          <a:xfrm>
            <a:off x="8440506" y="1648918"/>
            <a:ext cx="1366360" cy="1366360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20000"/>
                </a:schemeClr>
              </a:gs>
              <a:gs pos="100000">
                <a:schemeClr val="accent1"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" panose="00000500000000000000" charset="-122"/>
            </a:endParaRPr>
          </a:p>
        </p:txBody>
      </p:sp>
      <p:sp>
        <p:nvSpPr>
          <p:cNvPr id="1048718" name="任意多边形: 形状 3"/>
          <p:cNvSpPr/>
          <p:nvPr>
            <p:custDataLst>
              <p:tags r:id="rId4"/>
            </p:custDataLst>
          </p:nvPr>
        </p:nvSpPr>
        <p:spPr>
          <a:xfrm flipH="1">
            <a:off x="1" y="0"/>
            <a:ext cx="3221349" cy="3297836"/>
          </a:xfrm>
          <a:custGeom>
            <a:gdLst>
              <a:gd name="connsiteX0" fmla="*/ 3221349 w 3221349"/>
              <a:gd name="connsiteY0" fmla="*/ 0 h 3297836"/>
              <a:gd name="connsiteX1" fmla="*/ 112437 w 3221349"/>
              <a:gd name="connsiteY1" fmla="*/ 0 h 3297836"/>
              <a:gd name="connsiteX2" fmla="*/ 51773 w 3221349"/>
              <a:gd name="connsiteY2" fmla="*/ 235931 h 3297836"/>
              <a:gd name="connsiteX3" fmla="*/ 0 w 3221349"/>
              <a:gd name="connsiteY3" fmla="*/ 749508 h 3297836"/>
              <a:gd name="connsiteX4" fmla="*/ 2548328 w 3221349"/>
              <a:gd name="connsiteY4" fmla="*/ 3297836 h 3297836"/>
              <a:gd name="connsiteX5" fmla="*/ 3061905 w 3221349"/>
              <a:gd name="connsiteY5" fmla="*/ 3246063 h 3297836"/>
              <a:gd name="connsiteX6" fmla="*/ 3221349 w 3221349"/>
              <a:gd name="connsiteY6" fmla="*/ 3205066 h 32978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221349" h="3297836">
                <a:moveTo>
                  <a:pt x="3221349" y="0"/>
                </a:moveTo>
                <a:lnTo>
                  <a:pt x="112437" y="0"/>
                </a:lnTo>
                <a:lnTo>
                  <a:pt x="51773" y="235931"/>
                </a:lnTo>
                <a:cubicBezTo>
                  <a:pt x="17827" y="401821"/>
                  <a:pt x="0" y="573583"/>
                  <a:pt x="0" y="749508"/>
                </a:cubicBezTo>
                <a:cubicBezTo>
                  <a:pt x="0" y="2156911"/>
                  <a:pt x="1140925" y="3297836"/>
                  <a:pt x="2548328" y="3297836"/>
                </a:cubicBezTo>
                <a:cubicBezTo>
                  <a:pt x="2724253" y="3297836"/>
                  <a:pt x="2896015" y="3280009"/>
                  <a:pt x="3061905" y="3246063"/>
                </a:cubicBezTo>
                <a:lnTo>
                  <a:pt x="3221349" y="3205066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80000"/>
                </a:schemeClr>
              </a:gs>
              <a:gs pos="74000">
                <a:schemeClr val="accent2">
                  <a:alpha val="0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" panose="00000500000000000000" charset="-122"/>
            </a:endParaRPr>
          </a:p>
        </p:txBody>
      </p:sp>
      <p:sp>
        <p:nvSpPr>
          <p:cNvPr id="1048720" name="节编号"/>
          <p:cNvSpPr txBox="1">
            <a:spLocks noGrp="1"/>
          </p:cNvSpPr>
          <p:nvPr>
            <p:ph type="body" idx="2" hasCustomPrompt="1"/>
            <p:custDataLst>
              <p:tags r:id="rId5"/>
            </p:custDataLst>
          </p:nvPr>
        </p:nvSpPr>
        <p:spPr>
          <a:xfrm>
            <a:off x="2140585" y="2085340"/>
            <a:ext cx="2395220" cy="251968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8000" b="1" i="0" u="none" strike="noStrike" kern="1200" cap="none" spc="300" normalizeH="0" baseline="0" noProof="1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77000">
                      <a:schemeClr val="accent2">
                        <a:alpha val="56000"/>
                      </a:schemeClr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 algn="ctr"/>
            <a:r>
              <a:rPr err="1">
                <a:sym typeface="+mn-ea"/>
              </a:rPr>
              <a:t>编号</a:t>
            </a:r>
            <a:endParaRPr>
              <a:sym typeface="+mn-ea"/>
            </a:endParaRPr>
          </a:p>
        </p:txBody>
      </p:sp>
      <p:sp>
        <p:nvSpPr>
          <p:cNvPr id="1048722" name="标题"/>
          <p:cNvSpPr txBox="1">
            <a:spLocks noGrp="1"/>
          </p:cNvSpPr>
          <p:nvPr>
            <p:ph type="title" idx="1" hasCustomPrompt="1"/>
            <p:custDataLst>
              <p:tags r:id="rId6"/>
            </p:custDataLst>
          </p:nvPr>
        </p:nvSpPr>
        <p:spPr>
          <a:xfrm>
            <a:off x="4757420" y="2085340"/>
            <a:ext cx="5833110" cy="252031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sz="5400" b="1" i="0" u="none" strike="noStrike" kern="1200" cap="none" spc="300" normalizeH="0" baseline="0" noProof="1" err="1">
                <a:gradFill>
                  <a:gsLst>
                    <a:gs pos="0">
                      <a:schemeClr val="accent1"/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724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26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28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Obj" preserve="1">
  <p:cSld name="标题和两栏">
    <p:spTree>
      <p:nvGrpSpPr>
        <p:cNvPr id="41" name=""/>
        <p:cNvGrpSpPr/>
        <p:nvPr/>
      </p:nvGrpSpPr>
      <p:grpSpPr>
        <a:xfrm>
          <a:off x="0" y="0"/>
          <a:ext cx="0" cy="0"/>
        </a:xfrm>
      </p:grpSpPr>
      <p:pic>
        <p:nvPicPr>
          <p:cNvPr id="2097163" name="图片 473" descr="图片包含 桌子, 香蕉, 盘子, 表面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alphaModFix amt="18000"/>
          </a:blip>
          <a:srcRect r="299" b="43750"/>
          <a:stretch>
            <a:fillRect/>
          </a:stretch>
        </p:blipFill>
        <p:spPr>
          <a:xfrm flipH="1">
            <a:off x="1" y="0"/>
            <a:ext cx="12191999" cy="6858000"/>
          </a:xfrm>
          <a:custGeom>
            <a:gdLst>
              <a:gd name="connsiteX0" fmla="*/ 12191999 w 12191999"/>
              <a:gd name="connsiteY0" fmla="*/ 0 h 6858000"/>
              <a:gd name="connsiteX1" fmla="*/ 0 w 12191999"/>
              <a:gd name="connsiteY1" fmla="*/ 0 h 6858000"/>
              <a:gd name="connsiteX2" fmla="*/ 0 w 12191999"/>
              <a:gd name="connsiteY2" fmla="*/ 6858000 h 6858000"/>
              <a:gd name="connsiteX3" fmla="*/ 12191999 w 12191999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1999" h="6858000">
                <a:moveTo>
                  <a:pt x="12191999" y="0"/>
                </a:moveTo>
                <a:lnTo>
                  <a:pt x="0" y="0"/>
                </a:lnTo>
                <a:lnTo>
                  <a:pt x="0" y="6858000"/>
                </a:lnTo>
                <a:lnTo>
                  <a:pt x="12191999" y="6858000"/>
                </a:lnTo>
                <a:close/>
              </a:path>
            </a:pathLst>
          </a:custGeom>
        </p:spPr>
      </p:pic>
      <p:sp>
        <p:nvSpPr>
          <p:cNvPr id="1048730" name="正文"/>
          <p:cNvSpPr txBox="1">
            <a:spLocks noGrp="1"/>
          </p:cNvSpPr>
          <p:nvPr>
            <p:ph idx="4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32" name="正文"/>
          <p:cNvSpPr txBox="1">
            <a:spLocks noGrp="1"/>
          </p:cNvSpPr>
          <p:nvPr>
            <p:ph idx="3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34" name="椭圆 8"/>
          <p:cNvSpPr/>
          <p:nvPr>
            <p:custDataLst>
              <p:tags r:id="rId5"/>
            </p:custDataLst>
          </p:nvPr>
        </p:nvSpPr>
        <p:spPr>
          <a:xfrm flipH="1">
            <a:off x="473710" y="427990"/>
            <a:ext cx="576580" cy="576580"/>
          </a:xfrm>
          <a:prstGeom prst="ellipse">
            <a:avLst/>
          </a:prstGeom>
          <a:gradFill flip="none" rotWithShape="1">
            <a:gsLst>
              <a:gs pos="33000">
                <a:schemeClr val="accent2">
                  <a:alpha val="0"/>
                </a:schemeClr>
              </a:gs>
              <a:gs pos="100000">
                <a:schemeClr val="accent1"/>
              </a:gs>
            </a:gsLst>
            <a:lin ang="18900000" scaled="1"/>
          </a:gra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" panose="00000500000000000000" charset="-122"/>
            </a:endParaRPr>
          </a:p>
        </p:txBody>
      </p:sp>
      <p:sp>
        <p:nvSpPr>
          <p:cNvPr id="1048736" name="标题"/>
          <p:cNvSpPr txBox="1">
            <a:spLocks noGrp="1"/>
          </p:cNvSpPr>
          <p:nvPr>
            <p:ph type="title" idx="1"/>
            <p:custDataLst>
              <p:tags r:id="rId6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8" name="日期占位符 4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40" name="页脚占位符 5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42" name="灯片编号占位符 6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TxTwoObj" preserve="1">
  <p:cSld name="标题和比较">
    <p:spTree>
      <p:nvGrpSpPr>
        <p:cNvPr id="43" name=""/>
        <p:cNvGrpSpPr/>
        <p:nvPr/>
      </p:nvGrpSpPr>
      <p:grpSpPr>
        <a:xfrm>
          <a:off x="0" y="0"/>
          <a:ext cx="0" cy="0"/>
        </a:xfrm>
      </p:grpSpPr>
      <p:pic>
        <p:nvPicPr>
          <p:cNvPr id="2097165" name="图片 473" descr="图片包含 桌子, 香蕉, 盘子, 表面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alphaModFix amt="18000"/>
          </a:blip>
          <a:srcRect r="299" b="43750"/>
          <a:stretch>
            <a:fillRect/>
          </a:stretch>
        </p:blipFill>
        <p:spPr>
          <a:xfrm flipH="1">
            <a:off x="1" y="0"/>
            <a:ext cx="12191999" cy="6858000"/>
          </a:xfrm>
          <a:custGeom>
            <a:gdLst>
              <a:gd name="connsiteX0" fmla="*/ 12191999 w 12191999"/>
              <a:gd name="connsiteY0" fmla="*/ 0 h 6858000"/>
              <a:gd name="connsiteX1" fmla="*/ 0 w 12191999"/>
              <a:gd name="connsiteY1" fmla="*/ 0 h 6858000"/>
              <a:gd name="connsiteX2" fmla="*/ 0 w 12191999"/>
              <a:gd name="connsiteY2" fmla="*/ 6858000 h 6858000"/>
              <a:gd name="connsiteX3" fmla="*/ 12191999 w 12191999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1999" h="6858000">
                <a:moveTo>
                  <a:pt x="12191999" y="0"/>
                </a:moveTo>
                <a:lnTo>
                  <a:pt x="0" y="0"/>
                </a:lnTo>
                <a:lnTo>
                  <a:pt x="0" y="6858000"/>
                </a:lnTo>
                <a:lnTo>
                  <a:pt x="12191999" y="6858000"/>
                </a:lnTo>
                <a:close/>
              </a:path>
            </a:pathLst>
          </a:custGeom>
        </p:spPr>
      </p:pic>
      <p:sp>
        <p:nvSpPr>
          <p:cNvPr id="1048744" name="正文"/>
          <p:cNvSpPr txBox="1">
            <a:spLocks noGrp="1"/>
          </p:cNvSpPr>
          <p:nvPr>
            <p:ph idx="6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46" name="标题"/>
          <p:cNvSpPr txBox="1">
            <a:spLocks noGrp="1"/>
          </p:cNvSpPr>
          <p:nvPr>
            <p:ph type="title" idx="5"/>
            <p:custDataLst>
              <p:tags r:id="rId4"/>
            </p:custDataLst>
          </p:nvPr>
        </p:nvSpPr>
        <p:spPr>
          <a:xfrm>
            <a:off x="6235065" y="1378585"/>
            <a:ext cx="5342255" cy="45085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8" name="正文"/>
          <p:cNvSpPr txBox="1">
            <a:spLocks noGrp="1"/>
          </p:cNvSpPr>
          <p:nvPr>
            <p:ph idx="4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50" name="标题"/>
          <p:cNvSpPr txBox="1">
            <a:spLocks noGrp="1"/>
          </p:cNvSpPr>
          <p:nvPr>
            <p:ph type="title" idx="3"/>
            <p:custDataLst>
              <p:tags r:id="rId6"/>
            </p:custDataLst>
          </p:nvPr>
        </p:nvSpPr>
        <p:spPr>
          <a:xfrm>
            <a:off x="608330" y="1379220"/>
            <a:ext cx="5342255" cy="448945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52" name="椭圆 10"/>
          <p:cNvSpPr/>
          <p:nvPr>
            <p:custDataLst>
              <p:tags r:id="rId7"/>
            </p:custDataLst>
          </p:nvPr>
        </p:nvSpPr>
        <p:spPr>
          <a:xfrm flipH="1">
            <a:off x="473710" y="427990"/>
            <a:ext cx="576580" cy="576580"/>
          </a:xfrm>
          <a:prstGeom prst="ellipse">
            <a:avLst/>
          </a:prstGeom>
          <a:gradFill flip="none" rotWithShape="1">
            <a:gsLst>
              <a:gs pos="33000">
                <a:schemeClr val="accent2">
                  <a:alpha val="0"/>
                </a:schemeClr>
              </a:gs>
              <a:gs pos="100000">
                <a:schemeClr val="accent1"/>
              </a:gs>
            </a:gsLst>
            <a:lin ang="18900000" scaled="1"/>
          </a:gra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" panose="00000500000000000000" charset="-122"/>
            </a:endParaRPr>
          </a:p>
        </p:txBody>
      </p:sp>
      <p:sp>
        <p:nvSpPr>
          <p:cNvPr id="1048754" name="标题"/>
          <p:cNvSpPr txBox="1">
            <a:spLocks noGrp="1"/>
          </p:cNvSpPr>
          <p:nvPr>
            <p:ph type="title" idx="1"/>
            <p:custDataLst>
              <p:tags r:id="rId8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56" name="日期占位符 6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58" name="页脚占位符 7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60" name="灯片编号占位符 8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仅标题">
    <p:spTree>
      <p:nvGrpSpPr>
        <p:cNvPr id="45" name=""/>
        <p:cNvGrpSpPr/>
        <p:nvPr/>
      </p:nvGrpSpPr>
      <p:grpSpPr>
        <a:xfrm>
          <a:off x="0" y="0"/>
          <a:ext cx="0" cy="0"/>
        </a:xfrm>
      </p:grpSpPr>
      <p:pic>
        <p:nvPicPr>
          <p:cNvPr id="2097167" name="图片 473" descr="图片包含 桌子, 香蕉, 盘子, 表面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alphaModFix amt="18000"/>
          </a:blip>
          <a:srcRect r="299" b="43750"/>
          <a:stretch>
            <a:fillRect/>
          </a:stretch>
        </p:blipFill>
        <p:spPr>
          <a:xfrm flipH="1">
            <a:off x="1" y="0"/>
            <a:ext cx="12191999" cy="6858000"/>
          </a:xfrm>
          <a:custGeom>
            <a:gdLst>
              <a:gd name="connsiteX0" fmla="*/ 12191999 w 12191999"/>
              <a:gd name="connsiteY0" fmla="*/ 0 h 6858000"/>
              <a:gd name="connsiteX1" fmla="*/ 0 w 12191999"/>
              <a:gd name="connsiteY1" fmla="*/ 0 h 6858000"/>
              <a:gd name="connsiteX2" fmla="*/ 0 w 12191999"/>
              <a:gd name="connsiteY2" fmla="*/ 6858000 h 6858000"/>
              <a:gd name="connsiteX3" fmla="*/ 12191999 w 12191999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1999" h="6858000">
                <a:moveTo>
                  <a:pt x="12191999" y="0"/>
                </a:moveTo>
                <a:lnTo>
                  <a:pt x="0" y="0"/>
                </a:lnTo>
                <a:lnTo>
                  <a:pt x="0" y="6858000"/>
                </a:lnTo>
                <a:lnTo>
                  <a:pt x="12191999" y="6858000"/>
                </a:lnTo>
                <a:close/>
              </a:path>
            </a:pathLst>
          </a:custGeom>
        </p:spPr>
      </p:pic>
      <p:sp>
        <p:nvSpPr>
          <p:cNvPr id="1048762" name="椭圆 6"/>
          <p:cNvSpPr/>
          <p:nvPr>
            <p:custDataLst>
              <p:tags r:id="rId3"/>
            </p:custDataLst>
          </p:nvPr>
        </p:nvSpPr>
        <p:spPr>
          <a:xfrm flipH="1">
            <a:off x="473710" y="427990"/>
            <a:ext cx="576580" cy="576580"/>
          </a:xfrm>
          <a:prstGeom prst="ellipse">
            <a:avLst/>
          </a:prstGeom>
          <a:gradFill flip="none" rotWithShape="1">
            <a:gsLst>
              <a:gs pos="33000">
                <a:schemeClr val="accent2">
                  <a:alpha val="0"/>
                </a:schemeClr>
              </a:gs>
              <a:gs pos="100000">
                <a:schemeClr val="accent1"/>
              </a:gs>
            </a:gsLst>
            <a:lin ang="18900000" scaled="1"/>
          </a:gra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" panose="00000500000000000000" charset="-122"/>
            </a:endParaRPr>
          </a:p>
        </p:txBody>
      </p:sp>
      <p:sp>
        <p:nvSpPr>
          <p:cNvPr id="1048764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66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68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70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blank" preserve="1">
  <p:cSld name="空白">
    <p:spTree>
      <p:nvGrpSpPr>
        <p:cNvPr id="47" name=""/>
        <p:cNvGrpSpPr/>
        <p:nvPr/>
      </p:nvGrpSpPr>
      <p:grpSpPr>
        <a:xfrm>
          <a:off x="0" y="0"/>
          <a:ext cx="0" cy="0"/>
        </a:xfrm>
      </p:grpSpPr>
      <p:pic>
        <p:nvPicPr>
          <p:cNvPr id="2097169" name="图片 473" descr="图片包含 桌子, 香蕉, 盘子, 表面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alphaModFix amt="18000"/>
          </a:blip>
          <a:srcRect r="299" b="43750"/>
          <a:stretch>
            <a:fillRect/>
          </a:stretch>
        </p:blipFill>
        <p:spPr>
          <a:xfrm flipH="1">
            <a:off x="1" y="0"/>
            <a:ext cx="12191999" cy="6858000"/>
          </a:xfrm>
          <a:custGeom>
            <a:gdLst>
              <a:gd name="connsiteX0" fmla="*/ 12191999 w 12191999"/>
              <a:gd name="connsiteY0" fmla="*/ 0 h 6858000"/>
              <a:gd name="connsiteX1" fmla="*/ 0 w 12191999"/>
              <a:gd name="connsiteY1" fmla="*/ 0 h 6858000"/>
              <a:gd name="connsiteX2" fmla="*/ 0 w 12191999"/>
              <a:gd name="connsiteY2" fmla="*/ 6858000 h 6858000"/>
              <a:gd name="connsiteX3" fmla="*/ 12191999 w 12191999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1999" h="6858000">
                <a:moveTo>
                  <a:pt x="12191999" y="0"/>
                </a:moveTo>
                <a:lnTo>
                  <a:pt x="0" y="0"/>
                </a:lnTo>
                <a:lnTo>
                  <a:pt x="0" y="6858000"/>
                </a:lnTo>
                <a:lnTo>
                  <a:pt x="12191999" y="6858000"/>
                </a:lnTo>
                <a:close/>
              </a:path>
            </a:pathLst>
          </a:custGeom>
        </p:spPr>
      </p:pic>
      <p:sp>
        <p:nvSpPr>
          <p:cNvPr id="1048772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74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76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仅内容">
    <p:spTree>
      <p:nvGrpSpPr>
        <p:cNvPr id="49" name=""/>
        <p:cNvGrpSpPr/>
        <p:nvPr/>
      </p:nvGrpSpPr>
      <p:grpSpPr>
        <a:xfrm>
          <a:off x="0" y="0"/>
          <a:ext cx="0" cy="0"/>
        </a:xfrm>
      </p:grpSpPr>
      <p:pic>
        <p:nvPicPr>
          <p:cNvPr id="2097171" name="图片 473" descr="图片包含 桌子, 香蕉, 盘子, 表面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alphaModFix amt="18000"/>
          </a:blip>
          <a:srcRect r="299" b="43750"/>
          <a:stretch>
            <a:fillRect/>
          </a:stretch>
        </p:blipFill>
        <p:spPr>
          <a:xfrm flipH="1">
            <a:off x="1" y="0"/>
            <a:ext cx="12191999" cy="6858000"/>
          </a:xfrm>
          <a:custGeom>
            <a:gdLst>
              <a:gd name="connsiteX0" fmla="*/ 12191999 w 12191999"/>
              <a:gd name="connsiteY0" fmla="*/ 0 h 6858000"/>
              <a:gd name="connsiteX1" fmla="*/ 0 w 12191999"/>
              <a:gd name="connsiteY1" fmla="*/ 0 h 6858000"/>
              <a:gd name="connsiteX2" fmla="*/ 0 w 12191999"/>
              <a:gd name="connsiteY2" fmla="*/ 6858000 h 6858000"/>
              <a:gd name="connsiteX3" fmla="*/ 12191999 w 12191999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1999" h="6858000">
                <a:moveTo>
                  <a:pt x="12191999" y="0"/>
                </a:moveTo>
                <a:lnTo>
                  <a:pt x="0" y="0"/>
                </a:lnTo>
                <a:lnTo>
                  <a:pt x="0" y="6858000"/>
                </a:lnTo>
                <a:lnTo>
                  <a:pt x="12191999" y="6858000"/>
                </a:lnTo>
                <a:close/>
              </a:path>
            </a:pathLst>
          </a:custGeom>
        </p:spPr>
      </p:pic>
      <p:sp>
        <p:nvSpPr>
          <p:cNvPr id="1048778" name="正文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330" y="608330"/>
            <a:ext cx="10968990" cy="564832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80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82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84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</a:xfrm>
      </p:grpSpPr>
      <p:pic>
        <p:nvPicPr>
          <p:cNvPr id="2097173" name="图片 473" descr="图片包含 桌子, 香蕉, 盘子, 表面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alphaModFix amt="18000"/>
          </a:blip>
          <a:srcRect r="299" b="43750"/>
          <a:stretch>
            <a:fillRect/>
          </a:stretch>
        </p:blipFill>
        <p:spPr>
          <a:xfrm flipH="1">
            <a:off x="1" y="0"/>
            <a:ext cx="12191999" cy="6858000"/>
          </a:xfrm>
          <a:custGeom>
            <a:gdLst>
              <a:gd name="connsiteX0" fmla="*/ 12191999 w 12191999"/>
              <a:gd name="connsiteY0" fmla="*/ 0 h 6858000"/>
              <a:gd name="connsiteX1" fmla="*/ 0 w 12191999"/>
              <a:gd name="connsiteY1" fmla="*/ 0 h 6858000"/>
              <a:gd name="connsiteX2" fmla="*/ 0 w 12191999"/>
              <a:gd name="connsiteY2" fmla="*/ 6858000 h 6858000"/>
              <a:gd name="connsiteX3" fmla="*/ 12191999 w 12191999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1999" h="6858000">
                <a:moveTo>
                  <a:pt x="12191999" y="0"/>
                </a:moveTo>
                <a:lnTo>
                  <a:pt x="0" y="0"/>
                </a:lnTo>
                <a:lnTo>
                  <a:pt x="0" y="6858000"/>
                </a:lnTo>
                <a:lnTo>
                  <a:pt x="12191999" y="6858000"/>
                </a:lnTo>
                <a:close/>
              </a:path>
            </a:pathLst>
          </a:custGeom>
        </p:spPr>
      </p:pic>
      <p:sp>
        <p:nvSpPr>
          <p:cNvPr id="1048786" name="椭圆 7"/>
          <p:cNvSpPr/>
          <p:nvPr>
            <p:custDataLst>
              <p:tags r:id="rId3"/>
            </p:custDataLst>
          </p:nvPr>
        </p:nvSpPr>
        <p:spPr>
          <a:xfrm flipH="1">
            <a:off x="473710" y="427990"/>
            <a:ext cx="576580" cy="576580"/>
          </a:xfrm>
          <a:prstGeom prst="ellipse">
            <a:avLst/>
          </a:prstGeom>
          <a:gradFill flip="none" rotWithShape="1">
            <a:gsLst>
              <a:gs pos="33000">
                <a:schemeClr val="accent2">
                  <a:alpha val="0"/>
                </a:schemeClr>
              </a:gs>
              <a:gs pos="100000">
                <a:schemeClr val="accent1"/>
              </a:gs>
            </a:gsLst>
            <a:lin ang="18900000" scaled="1"/>
          </a:gra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" panose="00000500000000000000" charset="-122"/>
            </a:endParaRPr>
          </a:p>
        </p:txBody>
      </p:sp>
      <p:sp>
        <p:nvSpPr>
          <p:cNvPr id="1048788" name="副标题"/>
          <p:cNvSpPr txBox="1">
            <a:spLocks noGrp="1"/>
          </p:cNvSpPr>
          <p:nvPr>
            <p:ph type="body" idx="2" hasCustomPrompt="1"/>
            <p:custDataLst>
              <p:tags r:id="rId4"/>
            </p:custDataLst>
          </p:nvPr>
        </p:nvSpPr>
        <p:spPr>
          <a:xfrm>
            <a:off x="608330" y="1324610"/>
            <a:ext cx="10968990" cy="4699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30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 algn="l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790" name="标题"/>
          <p:cNvSpPr txBox="1">
            <a:spLocks noGrp="1"/>
          </p:cNvSpPr>
          <p:nvPr>
            <p:ph type="title" idx="1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92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9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96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</a:xfrm>
      </p:grpSpPr>
      <p:pic>
        <p:nvPicPr>
          <p:cNvPr id="2097175" name="VCG41N607742010" descr="图片包含 桌子, 香蕉, 盘子, 表面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alphaModFix amt="18000"/>
          </a:blip>
          <a:srcRect r="299" b="43750"/>
          <a:stretch>
            <a:fillRect/>
          </a:stretch>
        </p:blipFill>
        <p:spPr>
          <a:xfrm flipH="1">
            <a:off x="1" y="0"/>
            <a:ext cx="12191999" cy="6858000"/>
          </a:xfrm>
          <a:custGeom>
            <a:gdLst>
              <a:gd name="connsiteX0" fmla="*/ 12191999 w 12191999"/>
              <a:gd name="connsiteY0" fmla="*/ 0 h 6858000"/>
              <a:gd name="connsiteX1" fmla="*/ 0 w 12191999"/>
              <a:gd name="connsiteY1" fmla="*/ 0 h 6858000"/>
              <a:gd name="connsiteX2" fmla="*/ 0 w 12191999"/>
              <a:gd name="connsiteY2" fmla="*/ 6858000 h 6858000"/>
              <a:gd name="connsiteX3" fmla="*/ 12191999 w 12191999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1999" h="6858000">
                <a:moveTo>
                  <a:pt x="12191999" y="0"/>
                </a:moveTo>
                <a:lnTo>
                  <a:pt x="0" y="0"/>
                </a:lnTo>
                <a:lnTo>
                  <a:pt x="0" y="6858000"/>
                </a:lnTo>
                <a:lnTo>
                  <a:pt x="12191999" y="6858000"/>
                </a:lnTo>
                <a:close/>
              </a:path>
            </a:pathLst>
          </a:custGeom>
        </p:spPr>
      </p:pic>
      <p:sp>
        <p:nvSpPr>
          <p:cNvPr id="1048798" name="椭圆 11"/>
          <p:cNvSpPr/>
          <p:nvPr>
            <p:custDataLst>
              <p:tags r:id="rId3"/>
            </p:custDataLst>
          </p:nvPr>
        </p:nvSpPr>
        <p:spPr>
          <a:xfrm>
            <a:off x="83345" y="1776620"/>
            <a:ext cx="1366360" cy="1366360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20000"/>
                </a:schemeClr>
              </a:gs>
              <a:gs pos="100000">
                <a:schemeClr val="accent1"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" panose="00000500000000000000" charset="-122"/>
            </a:endParaRPr>
          </a:p>
        </p:txBody>
      </p:sp>
      <p:sp>
        <p:nvSpPr>
          <p:cNvPr id="1048800" name="任意多边形: 形状 16"/>
          <p:cNvSpPr/>
          <p:nvPr>
            <p:custDataLst>
              <p:tags r:id="rId4"/>
            </p:custDataLst>
          </p:nvPr>
        </p:nvSpPr>
        <p:spPr>
          <a:xfrm>
            <a:off x="8934138" y="0"/>
            <a:ext cx="3257862" cy="3297836"/>
          </a:xfrm>
          <a:custGeom>
            <a:gdLst>
              <a:gd name="connsiteX0" fmla="*/ 112437 w 3257862"/>
              <a:gd name="connsiteY0" fmla="*/ 0 h 3297836"/>
              <a:gd name="connsiteX1" fmla="*/ 3257862 w 3257862"/>
              <a:gd name="connsiteY1" fmla="*/ 0 h 3297836"/>
              <a:gd name="connsiteX2" fmla="*/ 3257862 w 3257862"/>
              <a:gd name="connsiteY2" fmla="*/ 3195677 h 3297836"/>
              <a:gd name="connsiteX3" fmla="*/ 3061905 w 3257862"/>
              <a:gd name="connsiteY3" fmla="*/ 3246063 h 3297836"/>
              <a:gd name="connsiteX4" fmla="*/ 2548328 w 3257862"/>
              <a:gd name="connsiteY4" fmla="*/ 3297836 h 3297836"/>
              <a:gd name="connsiteX5" fmla="*/ 0 w 3257862"/>
              <a:gd name="connsiteY5" fmla="*/ 749508 h 3297836"/>
              <a:gd name="connsiteX6" fmla="*/ 51773 w 3257862"/>
              <a:gd name="connsiteY6" fmla="*/ 235931 h 32978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257862" h="3297836">
                <a:moveTo>
                  <a:pt x="112437" y="0"/>
                </a:moveTo>
                <a:lnTo>
                  <a:pt x="3257862" y="0"/>
                </a:lnTo>
                <a:lnTo>
                  <a:pt x="3257862" y="3195677"/>
                </a:lnTo>
                <a:lnTo>
                  <a:pt x="3061905" y="3246063"/>
                </a:lnTo>
                <a:cubicBezTo>
                  <a:pt x="2896015" y="3280009"/>
                  <a:pt x="2724253" y="3297836"/>
                  <a:pt x="2548328" y="3297836"/>
                </a:cubicBezTo>
                <a:cubicBezTo>
                  <a:pt x="1140925" y="3297836"/>
                  <a:pt x="0" y="2156911"/>
                  <a:pt x="0" y="749508"/>
                </a:cubicBezTo>
                <a:cubicBezTo>
                  <a:pt x="0" y="573583"/>
                  <a:pt x="17827" y="401821"/>
                  <a:pt x="51773" y="235931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80000"/>
                </a:schemeClr>
              </a:gs>
              <a:gs pos="74000">
                <a:schemeClr val="accent2">
                  <a:alpha val="0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" panose="00000500000000000000" charset="-122"/>
            </a:endParaRPr>
          </a:p>
        </p:txBody>
      </p:sp>
      <p:sp>
        <p:nvSpPr>
          <p:cNvPr id="1048802" name="椭圆 9"/>
          <p:cNvSpPr/>
          <p:nvPr>
            <p:custDataLst>
              <p:tags r:id="rId5"/>
            </p:custDataLst>
          </p:nvPr>
        </p:nvSpPr>
        <p:spPr>
          <a:xfrm flipH="1">
            <a:off x="1072515" y="3843655"/>
            <a:ext cx="754380" cy="756920"/>
          </a:xfrm>
          <a:prstGeom prst="ellipse">
            <a:avLst/>
          </a:prstGeom>
          <a:gradFill flip="none" rotWithShape="1">
            <a:gsLst>
              <a:gs pos="33000">
                <a:schemeClr val="accent2">
                  <a:alpha val="0"/>
                </a:schemeClr>
              </a:gs>
              <a:gs pos="100000">
                <a:schemeClr val="accent1"/>
              </a:gs>
            </a:gsLst>
            <a:lin ang="18900000" scaled="1"/>
          </a:gra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sz="1600">
              <a:cs typeface="MiSans" panose="00000500000000000000" charset="-122"/>
            </a:endParaRPr>
          </a:p>
        </p:txBody>
      </p:sp>
      <p:cxnSp>
        <p:nvCxnSpPr>
          <p:cNvPr id="3145731" name="直接连接符 8"/>
          <p:cNvCxnSpPr/>
          <p:nvPr>
            <p:custDataLst>
              <p:tags r:id="rId6"/>
            </p:custDataLst>
          </p:nvPr>
        </p:nvCxnSpPr>
        <p:spPr>
          <a:xfrm>
            <a:off x="1072515" y="3526480"/>
            <a:ext cx="7096760" cy="0"/>
          </a:xfrm>
          <a:prstGeom prst="line">
            <a:avLst/>
          </a:prstGeom>
          <a:ln>
            <a:gradFill>
              <a:gsLst>
                <a:gs pos="0">
                  <a:schemeClr val="accent1">
                    <a:alpha val="0"/>
                  </a:schemeClr>
                </a:gs>
                <a:gs pos="100000">
                  <a:schemeClr val="accent1">
                    <a:alpha val="8000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04" name="署名"/>
          <p:cNvSpPr txBox="1">
            <a:spLocks noGrp="1"/>
          </p:cNvSpPr>
          <p:nvPr>
            <p:ph type="body" idx="2"/>
            <p:custDataLst>
              <p:tags r:id="rId7"/>
            </p:custDataLst>
          </p:nvPr>
        </p:nvSpPr>
        <p:spPr>
          <a:xfrm>
            <a:off x="1414780" y="4011295"/>
            <a:ext cx="3587750" cy="42164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l" defTabSz="914400" rtl="0" eaLnBrk="1" fontAlgn="auto" latinLnBrk="0" hangingPunct="1">
              <a:lnSpc>
                <a:spcPct val="150000"/>
              </a:lnSpc>
              <a:buClrTx/>
              <a:buSzTx/>
              <a:buFontTx/>
              <a:buNone/>
              <a:defRPr kumimoji="0" lang="zh-CN" altLang="en-US" sz="1600" b="1" i="0" u="none" strike="noStrike" kern="1200" cap="none" spc="150" normalizeH="0" baseline="0" noProof="1">
                <a:gradFill>
                  <a:gsLst>
                    <a:gs pos="0">
                      <a:schemeClr val="accent1"/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 algn="l">
              <a:lnSpc>
                <a:spcPct val="150000"/>
              </a:lnSpc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1048806" name="标题"/>
          <p:cNvSpPr txBox="1">
            <a:spLocks noGrp="1"/>
          </p:cNvSpPr>
          <p:nvPr>
            <p:ph type="title" idx="1" hasCustomPrompt="1"/>
            <p:custDataLst>
              <p:tags r:id="rId8"/>
            </p:custDataLst>
          </p:nvPr>
        </p:nvSpPr>
        <p:spPr>
          <a:xfrm>
            <a:off x="1072515" y="1159510"/>
            <a:ext cx="6338570" cy="213995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6000" b="1" i="0" u="none" strike="noStrike" kern="1200" cap="none" spc="0" normalizeH="0" baseline="0" noProof="1">
                <a:gradFill>
                  <a:gsLst>
                    <a:gs pos="0">
                      <a:schemeClr val="accent1"/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0" scaled="1"/>
                </a:gradFill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808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810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812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image" Target="../media/image1.png" /><Relationship Id="rId13" Type="http://schemas.openxmlformats.org/officeDocument/2006/relationships/tags" Target="../tags/tag87.xml" /><Relationship Id="rId14" Type="http://schemas.openxmlformats.org/officeDocument/2006/relationships/tags" Target="../tags/tag88.xml" /><Relationship Id="rId15" Type="http://schemas.openxmlformats.org/officeDocument/2006/relationships/tags" Target="../tags/tag89.xml" /><Relationship Id="rId16" Type="http://schemas.openxmlformats.org/officeDocument/2006/relationships/tags" Target="../tags/tag90.xml" /><Relationship Id="rId17" Type="http://schemas.openxmlformats.org/officeDocument/2006/relationships/tags" Target="../tags/tag91.xml" /><Relationship Id="rId18" Type="http://schemas.openxmlformats.org/officeDocument/2006/relationships/tags" Target="../tags/tag92.xml" /><Relationship Id="rId19" Type="http://schemas.openxmlformats.org/officeDocument/2006/relationships/tags" Target="../tags/tag93.xml" /><Relationship Id="rId2" Type="http://schemas.openxmlformats.org/officeDocument/2006/relationships/slideLayout" Target="../slideLayouts/slideLayout13.xml" /><Relationship Id="rId20" Type="http://schemas.openxmlformats.org/officeDocument/2006/relationships/tags" Target="../tags/tag94.xml" /><Relationship Id="rId21" Type="http://schemas.openxmlformats.org/officeDocument/2006/relationships/theme" Target="../theme/theme2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pic>
        <p:nvPicPr>
          <p:cNvPr id="2097153" name="图片 473" descr="图片包含 桌子, 香蕉, 盘子, 表面  描述已自动生成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12">
            <a:alphaModFix amt="18000"/>
          </a:blip>
          <a:srcRect r="299" b="43750"/>
          <a:stretch>
            <a:fillRect/>
          </a:stretch>
        </p:blipFill>
        <p:spPr>
          <a:xfrm flipH="1">
            <a:off x="1" y="0"/>
            <a:ext cx="12191999" cy="6858000"/>
          </a:xfrm>
          <a:custGeom>
            <a:gdLst>
              <a:gd name="connsiteX0" fmla="*/ 12191999 w 12191999"/>
              <a:gd name="connsiteY0" fmla="*/ 0 h 6858000"/>
              <a:gd name="connsiteX1" fmla="*/ 0 w 12191999"/>
              <a:gd name="connsiteY1" fmla="*/ 0 h 6858000"/>
              <a:gd name="connsiteX2" fmla="*/ 0 w 12191999"/>
              <a:gd name="connsiteY2" fmla="*/ 6858000 h 6858000"/>
              <a:gd name="connsiteX3" fmla="*/ 12191999 w 12191999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1999" h="6858000">
                <a:moveTo>
                  <a:pt x="12191999" y="0"/>
                </a:moveTo>
                <a:lnTo>
                  <a:pt x="0" y="0"/>
                </a:lnTo>
                <a:lnTo>
                  <a:pt x="0" y="6858000"/>
                </a:lnTo>
                <a:lnTo>
                  <a:pt x="12191999" y="6858000"/>
                </a:lnTo>
                <a:close/>
              </a:path>
            </a:pathLst>
          </a:custGeom>
        </p:spPr>
      </p:pic>
      <p:sp>
        <p:nvSpPr>
          <p:cNvPr id="1048654" name="椭圆 7"/>
          <p:cNvSpPr/>
          <p:nvPr>
            <p:custDataLst>
              <p:tags r:id="rId14"/>
            </p:custDataLst>
          </p:nvPr>
        </p:nvSpPr>
        <p:spPr>
          <a:xfrm flipH="1">
            <a:off x="473710" y="427990"/>
            <a:ext cx="576580" cy="576580"/>
          </a:xfrm>
          <a:prstGeom prst="ellipse">
            <a:avLst/>
          </a:prstGeom>
          <a:gradFill flip="none" rotWithShape="1">
            <a:gsLst>
              <a:gs pos="33000">
                <a:schemeClr val="accent2">
                  <a:alpha val="0"/>
                </a:schemeClr>
              </a:gs>
              <a:gs pos="100000">
                <a:schemeClr val="accent1"/>
              </a:gs>
            </a:gsLst>
            <a:lin ang="18900000" scaled="1"/>
          </a:gra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" panose="00000500000000000000" charset="-122"/>
            </a:endParaRPr>
          </a:p>
        </p:txBody>
      </p:sp>
      <p:sp>
        <p:nvSpPr>
          <p:cNvPr id="1048656" name="日期占位符 9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58" name="页脚占位符 10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660" name="灯片编号占位符 11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662" name="标题占位符 2"/>
          <p:cNvSpPr>
            <a:spLocks noGrp="1"/>
          </p:cNvSpPr>
          <p:nvPr>
            <p:ph type="title"/>
            <p:custDataLst>
              <p:tags r:id="rId18"/>
            </p:custDataLst>
          </p:nvPr>
        </p:nvSpPr>
        <p:spPr>
          <a:xfrm>
            <a:off x="681990" y="365126"/>
            <a:ext cx="10828020" cy="1019246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vert="horz" wrap="square" lIns="91440" tIns="45720" rIns="91440" bIns="45720" rtlCol="0" anchor="ctr">
            <a:normAutofit/>
          </a:bodyPr>
          <a:lstStyle/>
          <a:p>
            <a:pPr marL="0" marR="0" lvl="0">
              <a:buClrTx/>
              <a:buSzTx/>
              <a:buFontTx/>
            </a:pPr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64" name="文本占位符 1"/>
          <p:cNvSpPr>
            <a:spLocks noGrp="1"/>
          </p:cNvSpPr>
          <p:nvPr>
            <p:ph type="body" idx="1"/>
            <p:custDataLst>
              <p:tags r:id="rId19"/>
            </p:custDataLst>
          </p:nvPr>
        </p:nvSpPr>
        <p:spPr>
          <a:xfrm>
            <a:off x="681990" y="1483815"/>
            <a:ext cx="10895610" cy="45126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66" name="KSO_TEMPLATE" hidden="1"/>
          <p:cNvSpPr/>
          <p:nvPr userDrawn="1">
            <p:custDataLst>
              <p:tags r:id="rId20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5349" r:id="rId2"/>
    <p:sldLayoutId id="2147485350" r:id="rId3"/>
    <p:sldLayoutId id="2147485351" r:id="rId4"/>
    <p:sldLayoutId id="2147485352" r:id="rId5"/>
    <p:sldLayoutId id="2147485353" r:id="rId6"/>
    <p:sldLayoutId id="2147485354" r:id="rId7"/>
    <p:sldLayoutId id="2147485355" r:id="rId8"/>
    <p:sldLayoutId id="2147485356" r:id="rId9"/>
    <p:sldLayoutId id="2147485357" r:id="rId10"/>
    <p:sldLayoutId id="2147485358" r:id="rId11"/>
  </p:sldLayoutIdLst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kumimoji="0" lang="zh-CN" altLang="en-US" sz="3600" b="1" i="0" u="none" strike="noStrike" kern="1200" cap="none" spc="300" normalizeH="0" baseline="0" smtClean="0">
          <a:ln>
            <a:noFill/>
            <a:prstDash val="sysDot"/>
          </a:ln>
          <a:gradFill>
            <a:gsLst>
              <a:gs pos="0">
                <a:schemeClr val="accent1"/>
              </a:gs>
              <a:gs pos="100000">
                <a:schemeClr val="accent2">
                  <a:lumMod val="75000"/>
                </a:schemeClr>
              </a:gs>
            </a:gsLst>
            <a:lin ang="0" scaled="0"/>
          </a:gradFill>
          <a:latin typeface="+mj-ea"/>
          <a:ea typeface="+mj-ea"/>
          <a:cs typeface="MiSans" panose="00000500000000000000" charset="-122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itchFamily="34" charset="0"/>
        <a:buChar char="●"/>
        <a:defRPr kumimoji="0" lang="zh-CN" altLang="en-US" sz="1800" b="0" i="0" u="none" strike="noStrike" kern="1200" cap="none" spc="150" normalizeH="0" baseline="0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MiSans" panose="00000500000000000000" charset="-122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itchFamily="34" charset="0"/>
        <a:buChar char="●"/>
        <a:tabLst>
          <a:tab pos="1609725"/>
        </a:tabLst>
        <a:defRPr kumimoji="0" lang="zh-CN" altLang="en-US" sz="1600" b="0" i="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latin typeface="Arial" pitchFamily="34" charset="0"/>
          <a:ea typeface="微软雅黑" panose="020b0503020204020204" pitchFamily="34" charset="-122"/>
          <a:cs typeface="MiSans" panose="00000500000000000000" charset="-122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itchFamily="34" charset="0"/>
        <a:buChar char="●"/>
        <a:defRPr kumimoji="0" lang="zh-CN" altLang="en-US" sz="1600" b="0" i="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latin typeface="Arial" pitchFamily="34" charset="0"/>
          <a:ea typeface="微软雅黑" panose="020b0503020204020204" pitchFamily="34" charset="-122"/>
          <a:cs typeface="MiSans" panose="00000500000000000000" charset="-122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Wingdings" panose="05000000000000000000" charset="0"/>
        <a:buChar char=""/>
        <a:defRPr kumimoji="0" lang="zh-CN" altLang="en-US" sz="1400" b="0" i="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latin typeface="Arial" pitchFamily="34" charset="0"/>
          <a:ea typeface="微软雅黑" panose="020b0503020204020204" pitchFamily="34" charset="-122"/>
          <a:cs typeface="MiSans" panose="00000500000000000000" charset="-122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Arial" pitchFamily="34" charset="0"/>
        <a:buChar char="•"/>
        <a:defRPr kumimoji="0" lang="zh-CN" altLang="en-US" sz="1400" b="0" i="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latin typeface="Arial" pitchFamily="34" charset="0"/>
          <a:ea typeface="微软雅黑" panose="020b0503020204020204" pitchFamily="34" charset="-122"/>
          <a:cs typeface="MiSans" panose="00000500000000000000" charset="-122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notesSlide" Target="../notesSlides/notesSlide1.xml" /><Relationship Id="rId3" Type="http://schemas.openxmlformats.org/officeDocument/2006/relationships/tags" Target="../tags/tag95.xml" /><Relationship Id="rId4" Type="http://schemas.openxmlformats.org/officeDocument/2006/relationships/tags" Target="../tags/tag96.xml" /><Relationship Id="rId5" Type="http://schemas.openxmlformats.org/officeDocument/2006/relationships/tags" Target="../tags/tag97.xml" /><Relationship Id="rId6" Type="http://schemas.openxmlformats.org/officeDocument/2006/relationships/tags" Target="../tags/tag98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106.xml" /><Relationship Id="rId11" Type="http://schemas.openxmlformats.org/officeDocument/2006/relationships/tags" Target="../tags/tag107.xml" /><Relationship Id="rId12" Type="http://schemas.openxmlformats.org/officeDocument/2006/relationships/tags" Target="../tags/tag108.xml" /><Relationship Id="rId13" Type="http://schemas.openxmlformats.org/officeDocument/2006/relationships/tags" Target="../tags/tag109.xml" /><Relationship Id="rId14" Type="http://schemas.openxmlformats.org/officeDocument/2006/relationships/tags" Target="../tags/tag110.xml" /><Relationship Id="rId15" Type="http://schemas.openxmlformats.org/officeDocument/2006/relationships/tags" Target="../tags/tag111.xml" /><Relationship Id="rId16" Type="http://schemas.openxmlformats.org/officeDocument/2006/relationships/tags" Target="../tags/tag112.xml" /><Relationship Id="rId17" Type="http://schemas.openxmlformats.org/officeDocument/2006/relationships/tags" Target="../tags/tag113.xml" /><Relationship Id="rId18" Type="http://schemas.openxmlformats.org/officeDocument/2006/relationships/tags" Target="../tags/tag114.xml" /><Relationship Id="rId19" Type="http://schemas.openxmlformats.org/officeDocument/2006/relationships/tags" Target="../tags/tag115.xml" /><Relationship Id="rId2" Type="http://schemas.openxmlformats.org/officeDocument/2006/relationships/notesSlide" Target="../notesSlides/notesSlide2.xml" /><Relationship Id="rId20" Type="http://schemas.openxmlformats.org/officeDocument/2006/relationships/tags" Target="../tags/tag116.xml" /><Relationship Id="rId21" Type="http://schemas.openxmlformats.org/officeDocument/2006/relationships/tags" Target="../tags/tag117.xml" /><Relationship Id="rId22" Type="http://schemas.openxmlformats.org/officeDocument/2006/relationships/tags" Target="../tags/tag118.xml" /><Relationship Id="rId23" Type="http://schemas.openxmlformats.org/officeDocument/2006/relationships/tags" Target="../tags/tag119.xml" /><Relationship Id="rId3" Type="http://schemas.openxmlformats.org/officeDocument/2006/relationships/tags" Target="../tags/tag99.xml" /><Relationship Id="rId4" Type="http://schemas.openxmlformats.org/officeDocument/2006/relationships/tags" Target="../tags/tag100.xml" /><Relationship Id="rId5" Type="http://schemas.openxmlformats.org/officeDocument/2006/relationships/tags" Target="../tags/tag101.xml" /><Relationship Id="rId6" Type="http://schemas.openxmlformats.org/officeDocument/2006/relationships/tags" Target="../tags/tag102.xml" /><Relationship Id="rId7" Type="http://schemas.openxmlformats.org/officeDocument/2006/relationships/tags" Target="../tags/tag103.xml" /><Relationship Id="rId8" Type="http://schemas.openxmlformats.org/officeDocument/2006/relationships/tags" Target="../tags/tag104.xml" /><Relationship Id="rId9" Type="http://schemas.openxmlformats.org/officeDocument/2006/relationships/tags" Target="../tags/tag105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20.xml" /><Relationship Id="rId3" Type="http://schemas.openxmlformats.org/officeDocument/2006/relationships/tags" Target="../tags/tag121.xml" /><Relationship Id="rId4" Type="http://schemas.openxmlformats.org/officeDocument/2006/relationships/tags" Target="../tags/tag122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23.xml" /><Relationship Id="rId3" Type="http://schemas.openxmlformats.org/officeDocument/2006/relationships/tags" Target="../tags/tag124.xml" /><Relationship Id="rId4" Type="http://schemas.openxmlformats.org/officeDocument/2006/relationships/tags" Target="../tags/tag125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34.xml" /><Relationship Id="rId11" Type="http://schemas.openxmlformats.org/officeDocument/2006/relationships/tags" Target="../tags/tag135.xml" /><Relationship Id="rId12" Type="http://schemas.openxmlformats.org/officeDocument/2006/relationships/tags" Target="../tags/tag136.xml" /><Relationship Id="rId13" Type="http://schemas.openxmlformats.org/officeDocument/2006/relationships/tags" Target="../tags/tag137.xml" /><Relationship Id="rId2" Type="http://schemas.openxmlformats.org/officeDocument/2006/relationships/tags" Target="../tags/tag126.xml" /><Relationship Id="rId3" Type="http://schemas.openxmlformats.org/officeDocument/2006/relationships/tags" Target="../tags/tag127.xml" /><Relationship Id="rId4" Type="http://schemas.openxmlformats.org/officeDocument/2006/relationships/tags" Target="../tags/tag128.xml" /><Relationship Id="rId5" Type="http://schemas.openxmlformats.org/officeDocument/2006/relationships/tags" Target="../tags/tag129.xml" /><Relationship Id="rId6" Type="http://schemas.openxmlformats.org/officeDocument/2006/relationships/tags" Target="../tags/tag130.xml" /><Relationship Id="rId7" Type="http://schemas.openxmlformats.org/officeDocument/2006/relationships/tags" Target="../tags/tag131.xml" /><Relationship Id="rId8" Type="http://schemas.openxmlformats.org/officeDocument/2006/relationships/tags" Target="../tags/tag132.xml" /><Relationship Id="rId9" Type="http://schemas.openxmlformats.org/officeDocument/2006/relationships/tags" Target="../tags/tag133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46.xml" /><Relationship Id="rId11" Type="http://schemas.openxmlformats.org/officeDocument/2006/relationships/tags" Target="../tags/tag147.xml" /><Relationship Id="rId12" Type="http://schemas.openxmlformats.org/officeDocument/2006/relationships/tags" Target="../tags/tag148.xml" /><Relationship Id="rId13" Type="http://schemas.openxmlformats.org/officeDocument/2006/relationships/tags" Target="../tags/tag149.xml" /><Relationship Id="rId14" Type="http://schemas.openxmlformats.org/officeDocument/2006/relationships/tags" Target="../tags/tag150.xml" /><Relationship Id="rId15" Type="http://schemas.openxmlformats.org/officeDocument/2006/relationships/tags" Target="../tags/tag151.xml" /><Relationship Id="rId16" Type="http://schemas.openxmlformats.org/officeDocument/2006/relationships/tags" Target="../tags/tag152.xml" /><Relationship Id="rId17" Type="http://schemas.openxmlformats.org/officeDocument/2006/relationships/tags" Target="../tags/tag153.xml" /><Relationship Id="rId2" Type="http://schemas.openxmlformats.org/officeDocument/2006/relationships/tags" Target="../tags/tag138.xml" /><Relationship Id="rId3" Type="http://schemas.openxmlformats.org/officeDocument/2006/relationships/tags" Target="../tags/tag139.xml" /><Relationship Id="rId4" Type="http://schemas.openxmlformats.org/officeDocument/2006/relationships/tags" Target="../tags/tag140.xml" /><Relationship Id="rId5" Type="http://schemas.openxmlformats.org/officeDocument/2006/relationships/tags" Target="../tags/tag141.xml" /><Relationship Id="rId6" Type="http://schemas.openxmlformats.org/officeDocument/2006/relationships/tags" Target="../tags/tag142.xml" /><Relationship Id="rId7" Type="http://schemas.openxmlformats.org/officeDocument/2006/relationships/tags" Target="../tags/tag143.xml" /><Relationship Id="rId8" Type="http://schemas.openxmlformats.org/officeDocument/2006/relationships/tags" Target="../tags/tag144.xml" /><Relationship Id="rId9" Type="http://schemas.openxmlformats.org/officeDocument/2006/relationships/tags" Target="../tags/tag145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62.xml" /><Relationship Id="rId11" Type="http://schemas.openxmlformats.org/officeDocument/2006/relationships/tags" Target="../tags/tag163.xml" /><Relationship Id="rId12" Type="http://schemas.openxmlformats.org/officeDocument/2006/relationships/tags" Target="../tags/tag164.xml" /><Relationship Id="rId13" Type="http://schemas.openxmlformats.org/officeDocument/2006/relationships/tags" Target="../tags/tag165.xml" /><Relationship Id="rId14" Type="http://schemas.openxmlformats.org/officeDocument/2006/relationships/tags" Target="../tags/tag166.xml" /><Relationship Id="rId15" Type="http://schemas.openxmlformats.org/officeDocument/2006/relationships/tags" Target="../tags/tag167.xml" /><Relationship Id="rId16" Type="http://schemas.openxmlformats.org/officeDocument/2006/relationships/tags" Target="../tags/tag168.xml" /><Relationship Id="rId17" Type="http://schemas.openxmlformats.org/officeDocument/2006/relationships/tags" Target="../tags/tag169.xml" /><Relationship Id="rId2" Type="http://schemas.openxmlformats.org/officeDocument/2006/relationships/tags" Target="../tags/tag154.xml" /><Relationship Id="rId3" Type="http://schemas.openxmlformats.org/officeDocument/2006/relationships/tags" Target="../tags/tag155.xml" /><Relationship Id="rId4" Type="http://schemas.openxmlformats.org/officeDocument/2006/relationships/tags" Target="../tags/tag156.xml" /><Relationship Id="rId5" Type="http://schemas.openxmlformats.org/officeDocument/2006/relationships/tags" Target="../tags/tag157.xml" /><Relationship Id="rId6" Type="http://schemas.openxmlformats.org/officeDocument/2006/relationships/tags" Target="../tags/tag158.xml" /><Relationship Id="rId7" Type="http://schemas.openxmlformats.org/officeDocument/2006/relationships/tags" Target="../tags/tag159.xml" /><Relationship Id="rId8" Type="http://schemas.openxmlformats.org/officeDocument/2006/relationships/tags" Target="../tags/tag160.xml" /><Relationship Id="rId9" Type="http://schemas.openxmlformats.org/officeDocument/2006/relationships/tags" Target="../tags/tag161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70.xml" /><Relationship Id="rId3" Type="http://schemas.openxmlformats.org/officeDocument/2006/relationships/tags" Target="../tags/tag171.xml" /><Relationship Id="rId4" Type="http://schemas.openxmlformats.org/officeDocument/2006/relationships/tags" Target="../tags/tag172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81.xml" /><Relationship Id="rId11" Type="http://schemas.openxmlformats.org/officeDocument/2006/relationships/tags" Target="../tags/tag182.xml" /><Relationship Id="rId12" Type="http://schemas.openxmlformats.org/officeDocument/2006/relationships/tags" Target="../tags/tag183.xml" /><Relationship Id="rId13" Type="http://schemas.openxmlformats.org/officeDocument/2006/relationships/tags" Target="../tags/tag184.xml" /><Relationship Id="rId2" Type="http://schemas.openxmlformats.org/officeDocument/2006/relationships/tags" Target="../tags/tag173.xml" /><Relationship Id="rId3" Type="http://schemas.openxmlformats.org/officeDocument/2006/relationships/tags" Target="../tags/tag174.xml" /><Relationship Id="rId4" Type="http://schemas.openxmlformats.org/officeDocument/2006/relationships/tags" Target="../tags/tag175.xml" /><Relationship Id="rId5" Type="http://schemas.openxmlformats.org/officeDocument/2006/relationships/tags" Target="../tags/tag176.xml" /><Relationship Id="rId6" Type="http://schemas.openxmlformats.org/officeDocument/2006/relationships/tags" Target="../tags/tag177.xml" /><Relationship Id="rId7" Type="http://schemas.openxmlformats.org/officeDocument/2006/relationships/tags" Target="../tags/tag178.xml" /><Relationship Id="rId8" Type="http://schemas.openxmlformats.org/officeDocument/2006/relationships/tags" Target="../tags/tag179.xml" /><Relationship Id="rId9" Type="http://schemas.openxmlformats.org/officeDocument/2006/relationships/tags" Target="../tags/tag180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185.xml" /><Relationship Id="rId3" Type="http://schemas.openxmlformats.org/officeDocument/2006/relationships/tags" Target="../tags/tag186.xml" /><Relationship Id="rId4" Type="http://schemas.openxmlformats.org/officeDocument/2006/relationships/tags" Target="../tags/tag187.xml" /><Relationship Id="rId5" Type="http://schemas.openxmlformats.org/officeDocument/2006/relationships/tags" Target="../tags/tag188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97.xml" /><Relationship Id="rId11" Type="http://schemas.openxmlformats.org/officeDocument/2006/relationships/tags" Target="../tags/tag198.xml" /><Relationship Id="rId12" Type="http://schemas.openxmlformats.org/officeDocument/2006/relationships/tags" Target="../tags/tag199.xml" /><Relationship Id="rId13" Type="http://schemas.openxmlformats.org/officeDocument/2006/relationships/tags" Target="../tags/tag200.xml" /><Relationship Id="rId2" Type="http://schemas.openxmlformats.org/officeDocument/2006/relationships/tags" Target="../tags/tag189.xml" /><Relationship Id="rId3" Type="http://schemas.openxmlformats.org/officeDocument/2006/relationships/tags" Target="../tags/tag190.xml" /><Relationship Id="rId4" Type="http://schemas.openxmlformats.org/officeDocument/2006/relationships/tags" Target="../tags/tag191.xml" /><Relationship Id="rId5" Type="http://schemas.openxmlformats.org/officeDocument/2006/relationships/tags" Target="../tags/tag192.xml" /><Relationship Id="rId6" Type="http://schemas.openxmlformats.org/officeDocument/2006/relationships/tags" Target="../tags/tag193.xml" /><Relationship Id="rId7" Type="http://schemas.openxmlformats.org/officeDocument/2006/relationships/tags" Target="../tags/tag194.xml" /><Relationship Id="rId8" Type="http://schemas.openxmlformats.org/officeDocument/2006/relationships/tags" Target="../tags/tag195.xml" /><Relationship Id="rId9" Type="http://schemas.openxmlformats.org/officeDocument/2006/relationships/tags" Target="../tags/tag196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201.xml" /><Relationship Id="rId3" Type="http://schemas.openxmlformats.org/officeDocument/2006/relationships/tags" Target="../tags/tag202.xml" /><Relationship Id="rId4" Type="http://schemas.openxmlformats.org/officeDocument/2006/relationships/tags" Target="../tags/tag203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9510010134301111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" name=""/>
        <p:cNvGrpSpPr/>
        <p:nvPr/>
      </p:nvGrpSpPr>
      <p:grpSpPr>
        <a:xfrm>
          <a:off x="0" y="0"/>
          <a:ext cx="0" cy="0"/>
        </a:xfrm>
      </p:grpSpPr>
      <p:sp>
        <p:nvSpPr>
          <p:cNvPr id="1048648" name="文本占位符 3"/>
          <p:cNvSpPr>
            <a:spLocks noGrp="1"/>
          </p:cNvSpPr>
          <p:nvPr>
            <p:ph type="body" idx="3"/>
            <p:custDataLst>
              <p:tags r:id="rId3"/>
            </p:custDataLst>
          </p:nvPr>
        </p:nvSpPr>
        <p:spPr/>
        <p:txBody>
          <a:bodyPr>
            <a:normAutofit fontScale="93750" lnSpcReduction="10000"/>
          </a:bodyPr>
          <a:lstStyle/>
          <a:p>
            <a:r>
              <a:rPr lang="zh-CN" altLang="en-US"/>
              <a:t>汇报人：PPT</a:t>
            </a:r>
            <a:endParaRPr lang="zh-CN" altLang="en-US"/>
          </a:p>
        </p:txBody>
      </p:sp>
      <p:sp>
        <p:nvSpPr>
          <p:cNvPr id="1048650" name="文本占位符 6"/>
          <p:cNvSpPr>
            <a:spLocks noGrp="1"/>
          </p:cNvSpPr>
          <p:nvPr>
            <p:ph type="body" idx="2"/>
            <p:custDataLst>
              <p:tags r:id="rId4"/>
            </p:custDataLst>
          </p:nvPr>
        </p:nvSpPr>
        <p:spPr/>
        <p:txBody>
          <a:bodyPr>
            <a:normAutofit fontScale="95000" lnSpcReduction="20000"/>
          </a:bodyPr>
          <a:lstStyle/>
          <a:p>
            <a:r>
              <a:rPr lang="zh-CN" altLang="en-US"/>
              <a:t>添加文档副标题</a:t>
            </a:r>
            <a:endParaRPr lang="zh-CN" altLang="en-US"/>
          </a:p>
        </p:txBody>
      </p:sp>
      <p:sp>
        <p:nvSpPr>
          <p:cNvPr id="1048652" name="标题 9"/>
          <p:cNvSpPr>
            <a:spLocks noGrp="1"/>
          </p:cNvSpPr>
          <p:nvPr>
            <p:ph type="title" idx="1"/>
            <p:custDataLst>
              <p:tags r:id="rId5"/>
            </p:custDataLst>
          </p:nvPr>
        </p:nvSpPr>
        <p:spPr/>
        <p:txBody>
          <a:bodyPr>
            <a:normAutofit fontScale="96667"/>
          </a:bodyPr>
          <a:lstStyle/>
          <a:p>
            <a:r>
              <a:rPr lang="zh-CN" altLang="en-US"/>
              <a:t>《共同的责任》PPT课件</a:t>
            </a:r>
            <a:endParaRPr lang="zh-CN" altLang="en-US"/>
          </a:p>
        </p:txBody>
      </p:sp>
    </p:spTree>
    <p:custDataLst>
      <p:tags r:id="rId6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57" name=""/>
        <p:cNvGrpSpPr/>
        <p:nvPr/>
      </p:nvGrpSpPr>
      <p:grpSpPr>
        <a:xfrm>
          <a:off x="0" y="0"/>
          <a:ext cx="0" cy="0"/>
        </a:xfrm>
      </p:grpSpPr>
      <p:sp>
        <p:nvSpPr>
          <p:cNvPr id="1048832" name="文本占位符 8"/>
          <p:cNvSpPr>
            <a:spLocks noGrp="1"/>
          </p:cNvSpPr>
          <p:nvPr>
            <p:ph type="body" idx="2"/>
            <p:custDataLst>
              <p:tags r:id="rId3"/>
            </p:custDataLst>
          </p:nvPr>
        </p:nvSpPr>
        <p:spPr/>
        <p:txBody>
          <a:bodyPr>
            <a:normAutofit fontScale="94167" lnSpcReduction="20000"/>
          </a:bodyPr>
          <a:lstStyle/>
          <a:p>
            <a:r>
              <a:rPr lang="zh-CN" altLang="en-US"/>
              <a:t>CONTENTS</a:t>
            </a:r>
            <a:endParaRPr lang="zh-CN" altLang="en-US"/>
          </a:p>
        </p:txBody>
      </p:sp>
      <p:sp>
        <p:nvSpPr>
          <p:cNvPr id="1048834" name="标题 9"/>
          <p:cNvSpPr>
            <a:spLocks noGrp="1"/>
          </p:cNvSpPr>
          <p:nvPr>
            <p:ph type="title" idx="1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目录</a:t>
            </a:r>
            <a:endParaRPr lang="zh-CN" altLang="en-US"/>
          </a:p>
        </p:txBody>
      </p:sp>
      <p:sp>
        <p:nvSpPr>
          <p:cNvPr id="1048836" name="序号"/>
          <p:cNvSpPr txBox="1"/>
          <p:nvPr>
            <p:custDataLst>
              <p:tags r:id="rId5"/>
            </p:custDataLst>
          </p:nvPr>
        </p:nvSpPr>
        <p:spPr>
          <a:xfrm>
            <a:off x="867728" y="2904490"/>
            <a:ext cx="1171575" cy="7874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36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" panose="00000500000000000000" charset="-122"/>
              </a:rPr>
              <a:t>01.</a:t>
            </a:r>
            <a:endParaRPr lang="en-US" sz="36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38" name="标题"/>
          <p:cNvSpPr txBox="1"/>
          <p:nvPr>
            <p:custDataLst>
              <p:tags r:id="rId6"/>
            </p:custDataLst>
          </p:nvPr>
        </p:nvSpPr>
        <p:spPr>
          <a:xfrm>
            <a:off x="868045" y="4043680"/>
            <a:ext cx="1706880" cy="177800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 spc="300">
                <a:gradFill>
                  <a:gsLst>
                    <a:gs pos="0">
                      <a:schemeClr val="accent1"/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rPr>
              <a:t>目录标题</a:t>
            </a:r>
            <a:endParaRPr lang="zh-CN" altLang="en-US" sz="2000" spc="300">
              <a:gradFill>
                <a:gsLst>
                  <a:gs pos="0">
                    <a:schemeClr val="accent1"/>
                  </a:gs>
                  <a:gs pos="100000">
                    <a:schemeClr val="accent2">
                      <a:lumMod val="75000"/>
                    </a:schemeClr>
                  </a:gs>
                </a:gsLst>
                <a:lin ang="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40" name="矩形 27"/>
          <p:cNvSpPr/>
          <p:nvPr>
            <p:custDataLst>
              <p:tags r:id="rId7"/>
            </p:custDataLst>
          </p:nvPr>
        </p:nvSpPr>
        <p:spPr>
          <a:xfrm>
            <a:off x="867728" y="3691890"/>
            <a:ext cx="548640" cy="84455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0" scaled="1"/>
          </a:gradFill>
          <a:ln w="19050"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" panose="00000500000000000000" charset="-122"/>
            </a:endParaRPr>
          </a:p>
        </p:txBody>
      </p:sp>
      <p:sp>
        <p:nvSpPr>
          <p:cNvPr id="1048842" name="序号"/>
          <p:cNvSpPr txBox="1"/>
          <p:nvPr>
            <p:custDataLst>
              <p:tags r:id="rId8"/>
            </p:custDataLst>
          </p:nvPr>
        </p:nvSpPr>
        <p:spPr>
          <a:xfrm>
            <a:off x="2640013" y="2904490"/>
            <a:ext cx="1171575" cy="7874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36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" panose="00000500000000000000" charset="-122"/>
              </a:rPr>
              <a:t>02.</a:t>
            </a:r>
            <a:endParaRPr lang="en-US" sz="36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44" name="标题"/>
          <p:cNvSpPr txBox="1"/>
          <p:nvPr>
            <p:custDataLst>
              <p:tags r:id="rId9"/>
            </p:custDataLst>
          </p:nvPr>
        </p:nvSpPr>
        <p:spPr>
          <a:xfrm>
            <a:off x="2640330" y="4043680"/>
            <a:ext cx="1706880" cy="177800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 spc="300">
                <a:gradFill>
                  <a:gsLst>
                    <a:gs pos="0">
                      <a:schemeClr val="accent1"/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rPr>
              <a:t>责任与使命</a:t>
            </a:r>
            <a:endParaRPr lang="zh-CN" altLang="en-US" sz="2000" spc="300">
              <a:gradFill>
                <a:gsLst>
                  <a:gs pos="0">
                    <a:schemeClr val="accent1"/>
                  </a:gs>
                  <a:gs pos="100000">
                    <a:schemeClr val="accent2">
                      <a:lumMod val="75000"/>
                    </a:schemeClr>
                  </a:gs>
                </a:gsLst>
                <a:lin ang="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46" name="矩形 83"/>
          <p:cNvSpPr/>
          <p:nvPr>
            <p:custDataLst>
              <p:tags r:id="rId10"/>
            </p:custDataLst>
          </p:nvPr>
        </p:nvSpPr>
        <p:spPr>
          <a:xfrm>
            <a:off x="2640013" y="3691890"/>
            <a:ext cx="548640" cy="84455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0" scaled="1"/>
          </a:gradFill>
          <a:ln w="19050"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" panose="00000500000000000000" charset="-122"/>
            </a:endParaRPr>
          </a:p>
        </p:txBody>
      </p:sp>
      <p:sp>
        <p:nvSpPr>
          <p:cNvPr id="1048848" name="序号"/>
          <p:cNvSpPr txBox="1"/>
          <p:nvPr>
            <p:custDataLst>
              <p:tags r:id="rId11"/>
            </p:custDataLst>
          </p:nvPr>
        </p:nvSpPr>
        <p:spPr>
          <a:xfrm>
            <a:off x="4412298" y="2904490"/>
            <a:ext cx="1171575" cy="7874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36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" panose="00000500000000000000" charset="-122"/>
              </a:rPr>
              <a:t>03.</a:t>
            </a:r>
            <a:endParaRPr lang="en-US" sz="36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50" name="标题"/>
          <p:cNvSpPr txBox="1"/>
          <p:nvPr>
            <p:custDataLst>
              <p:tags r:id="rId12"/>
            </p:custDataLst>
          </p:nvPr>
        </p:nvSpPr>
        <p:spPr>
          <a:xfrm>
            <a:off x="4412615" y="4043680"/>
            <a:ext cx="1706880" cy="177800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 spc="300">
                <a:gradFill>
                  <a:gsLst>
                    <a:gs pos="0">
                      <a:schemeClr val="accent1"/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rPr>
              <a:t>共同的责任</a:t>
            </a:r>
            <a:endParaRPr lang="zh-CN" altLang="en-US" sz="2000" spc="300">
              <a:gradFill>
                <a:gsLst>
                  <a:gs pos="0">
                    <a:schemeClr val="accent1"/>
                  </a:gs>
                  <a:gs pos="100000">
                    <a:schemeClr val="accent2">
                      <a:lumMod val="75000"/>
                    </a:schemeClr>
                  </a:gs>
                </a:gsLst>
                <a:lin ang="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52" name="矩形 88"/>
          <p:cNvSpPr/>
          <p:nvPr>
            <p:custDataLst>
              <p:tags r:id="rId13"/>
            </p:custDataLst>
          </p:nvPr>
        </p:nvSpPr>
        <p:spPr>
          <a:xfrm>
            <a:off x="4412298" y="3691890"/>
            <a:ext cx="548640" cy="84455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0" scaled="1"/>
          </a:gradFill>
          <a:ln w="19050"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" panose="00000500000000000000" charset="-122"/>
            </a:endParaRPr>
          </a:p>
        </p:txBody>
      </p:sp>
      <p:sp>
        <p:nvSpPr>
          <p:cNvPr id="1048854" name="序号"/>
          <p:cNvSpPr txBox="1"/>
          <p:nvPr>
            <p:custDataLst>
              <p:tags r:id="rId14"/>
            </p:custDataLst>
          </p:nvPr>
        </p:nvSpPr>
        <p:spPr>
          <a:xfrm>
            <a:off x="6184583" y="2904490"/>
            <a:ext cx="1171575" cy="7874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36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" panose="00000500000000000000" charset="-122"/>
              </a:rPr>
              <a:t>04.</a:t>
            </a:r>
            <a:endParaRPr lang="en-US" sz="36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56" name="标题"/>
          <p:cNvSpPr txBox="1"/>
          <p:nvPr>
            <p:custDataLst>
              <p:tags r:id="rId15"/>
            </p:custDataLst>
          </p:nvPr>
        </p:nvSpPr>
        <p:spPr>
          <a:xfrm>
            <a:off x="6184900" y="4043680"/>
            <a:ext cx="1706880" cy="177800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 spc="300">
                <a:gradFill>
                  <a:gsLst>
                    <a:gs pos="0">
                      <a:schemeClr val="accent1"/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rPr>
              <a:t>企业社会责任</a:t>
            </a:r>
            <a:endParaRPr lang="zh-CN" altLang="en-US" sz="2000" spc="300">
              <a:gradFill>
                <a:gsLst>
                  <a:gs pos="0">
                    <a:schemeClr val="accent1"/>
                  </a:gs>
                  <a:gs pos="100000">
                    <a:schemeClr val="accent2">
                      <a:lumMod val="75000"/>
                    </a:schemeClr>
                  </a:gs>
                </a:gsLst>
                <a:lin ang="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58" name="矩形 93"/>
          <p:cNvSpPr/>
          <p:nvPr>
            <p:custDataLst>
              <p:tags r:id="rId16"/>
            </p:custDataLst>
          </p:nvPr>
        </p:nvSpPr>
        <p:spPr>
          <a:xfrm>
            <a:off x="6184583" y="3691890"/>
            <a:ext cx="548640" cy="84455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0" scaled="1"/>
          </a:gradFill>
          <a:ln w="19050"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" panose="00000500000000000000" charset="-122"/>
            </a:endParaRPr>
          </a:p>
        </p:txBody>
      </p:sp>
      <p:sp>
        <p:nvSpPr>
          <p:cNvPr id="1048860" name="序号"/>
          <p:cNvSpPr txBox="1"/>
          <p:nvPr>
            <p:custDataLst>
              <p:tags r:id="rId17"/>
            </p:custDataLst>
          </p:nvPr>
        </p:nvSpPr>
        <p:spPr>
          <a:xfrm>
            <a:off x="7956868" y="2904490"/>
            <a:ext cx="1171575" cy="7874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36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" panose="00000500000000000000" charset="-122"/>
              </a:rPr>
              <a:t>05.</a:t>
            </a:r>
            <a:endParaRPr lang="en-US" sz="36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62" name="标题"/>
          <p:cNvSpPr txBox="1"/>
          <p:nvPr>
            <p:custDataLst>
              <p:tags r:id="rId18"/>
            </p:custDataLst>
          </p:nvPr>
        </p:nvSpPr>
        <p:spPr>
          <a:xfrm>
            <a:off x="7957185" y="4043680"/>
            <a:ext cx="1706880" cy="177800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 spc="300">
                <a:gradFill>
                  <a:gsLst>
                    <a:gs pos="0">
                      <a:schemeClr val="accent1"/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rPr>
              <a:t>个人社会责任</a:t>
            </a:r>
            <a:endParaRPr lang="zh-CN" altLang="en-US" sz="2000" spc="300">
              <a:gradFill>
                <a:gsLst>
                  <a:gs pos="0">
                    <a:schemeClr val="accent1"/>
                  </a:gs>
                  <a:gs pos="100000">
                    <a:schemeClr val="accent2">
                      <a:lumMod val="75000"/>
                    </a:schemeClr>
                  </a:gs>
                </a:gsLst>
                <a:lin ang="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64" name="矩形 98"/>
          <p:cNvSpPr/>
          <p:nvPr>
            <p:custDataLst>
              <p:tags r:id="rId19"/>
            </p:custDataLst>
          </p:nvPr>
        </p:nvSpPr>
        <p:spPr>
          <a:xfrm>
            <a:off x="7956868" y="3691890"/>
            <a:ext cx="548640" cy="84455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0" scaled="1"/>
          </a:gradFill>
          <a:ln w="19050"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" panose="00000500000000000000" charset="-122"/>
            </a:endParaRPr>
          </a:p>
        </p:txBody>
      </p:sp>
      <p:sp>
        <p:nvSpPr>
          <p:cNvPr id="1048866" name="序号"/>
          <p:cNvSpPr txBox="1"/>
          <p:nvPr>
            <p:custDataLst>
              <p:tags r:id="rId20"/>
            </p:custDataLst>
          </p:nvPr>
        </p:nvSpPr>
        <p:spPr>
          <a:xfrm>
            <a:off x="9729153" y="2904490"/>
            <a:ext cx="1171575" cy="7874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36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" panose="00000500000000000000" charset="-122"/>
              </a:rPr>
              <a:t>06.</a:t>
            </a:r>
            <a:endParaRPr lang="en-US" sz="36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68" name="标题"/>
          <p:cNvSpPr txBox="1"/>
          <p:nvPr>
            <p:custDataLst>
              <p:tags r:id="rId21"/>
            </p:custDataLst>
          </p:nvPr>
        </p:nvSpPr>
        <p:spPr>
          <a:xfrm>
            <a:off x="9729470" y="4043680"/>
            <a:ext cx="1706880" cy="177800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 spc="300">
                <a:gradFill>
                  <a:gsLst>
                    <a:gs pos="0">
                      <a:schemeClr val="accent1"/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rPr>
              <a:t>共同的责任与未来发展</a:t>
            </a:r>
            <a:endParaRPr lang="zh-CN" altLang="en-US" sz="2000" spc="300">
              <a:gradFill>
                <a:gsLst>
                  <a:gs pos="0">
                    <a:schemeClr val="accent1"/>
                  </a:gs>
                  <a:gs pos="100000">
                    <a:schemeClr val="accent2">
                      <a:lumMod val="75000"/>
                    </a:schemeClr>
                  </a:gs>
                </a:gsLst>
                <a:lin ang="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70" name="矩形 103"/>
          <p:cNvSpPr/>
          <p:nvPr>
            <p:custDataLst>
              <p:tags r:id="rId22"/>
            </p:custDataLst>
          </p:nvPr>
        </p:nvSpPr>
        <p:spPr>
          <a:xfrm>
            <a:off x="9729153" y="3691890"/>
            <a:ext cx="548640" cy="84455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0" scaled="1"/>
          </a:gradFill>
          <a:ln w="19050"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" panose="00000500000000000000" charset="-122"/>
            </a:endParaRPr>
          </a:p>
        </p:txBody>
      </p:sp>
    </p:spTree>
    <p:custDataLst>
      <p:tags r:id="rId23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65" name=""/>
        <p:cNvGrpSpPr/>
        <p:nvPr/>
      </p:nvGrpSpPr>
      <p:grpSpPr>
        <a:xfrm>
          <a:off x="0" y="0"/>
          <a:ext cx="0" cy="0"/>
        </a:xfrm>
      </p:grpSpPr>
      <p:sp>
        <p:nvSpPr>
          <p:cNvPr id="1048922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01</a:t>
            </a:r>
            <a:endParaRPr lang="zh-CN" altLang="en-US"/>
          </a:p>
        </p:txBody>
      </p:sp>
      <p:sp>
        <p:nvSpPr>
          <p:cNvPr id="1048924" name="标题 7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添加章节标题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3" name=""/>
        <p:cNvGrpSpPr/>
        <p:nvPr/>
      </p:nvGrpSpPr>
      <p:grpSpPr>
        <a:xfrm>
          <a:off x="0" y="0"/>
          <a:ext cx="0" cy="0"/>
        </a:xfrm>
      </p:grpSpPr>
      <p:sp>
        <p:nvSpPr>
          <p:cNvPr id="1048968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02</a:t>
            </a:r>
            <a:endParaRPr lang="zh-CN" altLang="en-US"/>
          </a:p>
        </p:txBody>
      </p:sp>
      <p:sp>
        <p:nvSpPr>
          <p:cNvPr id="1048970" name="标题 7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责任与使命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9" name=""/>
        <p:cNvGrpSpPr/>
        <p:nvPr/>
      </p:nvGrpSpPr>
      <p:grpSpPr>
        <a:xfrm>
          <a:off x="0" y="0"/>
          <a:ext cx="0" cy="0"/>
        </a:xfrm>
      </p:grpSpPr>
      <p:sp>
        <p:nvSpPr>
          <p:cNvPr id="104904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1667"/>
          </a:bodyPr>
          <a:lstStyle/>
          <a:p>
            <a:r>
              <a:rPr lang="zh-CN" altLang="en-US"/>
              <a:t>责任的定义与重要性</a:t>
            </a:r>
            <a:endParaRPr lang="zh-CN" altLang="en-US"/>
          </a:p>
        </p:txBody>
      </p:sp>
      <p:sp>
        <p:nvSpPr>
          <p:cNvPr id="1049050" name="矩形 3"/>
          <p:cNvSpPr/>
          <p:nvPr>
            <p:custDataLst>
              <p:tags r:id="rId2"/>
            </p:custDataLst>
          </p:nvPr>
        </p:nvSpPr>
        <p:spPr>
          <a:xfrm>
            <a:off x="1611886" y="1490400"/>
            <a:ext cx="9490524" cy="1043456"/>
          </a:xfrm>
          <a:prstGeom prst="rect">
            <a:avLst/>
          </a:prstGeom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52" name="矩形 13"/>
          <p:cNvSpPr/>
          <p:nvPr>
            <p:custDataLst>
              <p:tags r:id="rId3"/>
            </p:custDataLst>
          </p:nvPr>
        </p:nvSpPr>
        <p:spPr>
          <a:xfrm>
            <a:off x="1083650" y="1490400"/>
            <a:ext cx="257380" cy="1043456"/>
          </a:xfrm>
          <a:prstGeom prst="rect">
            <a:avLst/>
          </a:pr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54" name="文本框 4"/>
          <p:cNvSpPr txBox="1"/>
          <p:nvPr>
            <p:custDataLst>
              <p:tags r:id="rId4"/>
            </p:custDataLst>
          </p:nvPr>
        </p:nvSpPr>
        <p:spPr>
          <a:xfrm>
            <a:off x="1883622" y="1580556"/>
            <a:ext cx="9080762" cy="8631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责任的定义：责任是指个人或组织应该承担的义务、职责和使命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6" name="矩形 39"/>
          <p:cNvSpPr/>
          <p:nvPr>
            <p:custDataLst>
              <p:tags r:id="rId5"/>
            </p:custDataLst>
          </p:nvPr>
        </p:nvSpPr>
        <p:spPr>
          <a:xfrm>
            <a:off x="1611886" y="2729087"/>
            <a:ext cx="9490524" cy="1043456"/>
          </a:xfrm>
          <a:prstGeom prst="rect">
            <a:avLst/>
          </a:prstGeom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58" name="矩形 5"/>
          <p:cNvSpPr/>
          <p:nvPr>
            <p:custDataLst>
              <p:tags r:id="rId6"/>
            </p:custDataLst>
          </p:nvPr>
        </p:nvSpPr>
        <p:spPr>
          <a:xfrm>
            <a:off x="1083650" y="2729087"/>
            <a:ext cx="257380" cy="1043456"/>
          </a:xfrm>
          <a:prstGeom prst="rect">
            <a:avLst/>
          </a:prstGeom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60" name="文本框 41"/>
          <p:cNvSpPr txBox="1"/>
          <p:nvPr>
            <p:custDataLst>
              <p:tags r:id="rId7"/>
            </p:custDataLst>
          </p:nvPr>
        </p:nvSpPr>
        <p:spPr>
          <a:xfrm>
            <a:off x="1883622" y="2819243"/>
            <a:ext cx="9080762" cy="8631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 fontScale="80000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责任的重要性：责任是个人和组织成长和发展的基础，能够激发积极性和创造力，提高工作效率和质量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2" name="矩形 12"/>
          <p:cNvSpPr/>
          <p:nvPr>
            <p:custDataLst>
              <p:tags r:id="rId8"/>
            </p:custDataLst>
          </p:nvPr>
        </p:nvSpPr>
        <p:spPr>
          <a:xfrm>
            <a:off x="1611886" y="3967774"/>
            <a:ext cx="9490524" cy="1043456"/>
          </a:xfrm>
          <a:prstGeom prst="rect">
            <a:avLst/>
          </a:prstGeom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64" name="矩形 17"/>
          <p:cNvSpPr/>
          <p:nvPr>
            <p:custDataLst>
              <p:tags r:id="rId9"/>
            </p:custDataLst>
          </p:nvPr>
        </p:nvSpPr>
        <p:spPr>
          <a:xfrm>
            <a:off x="1083650" y="3967774"/>
            <a:ext cx="257380" cy="1043456"/>
          </a:xfrm>
          <a:prstGeom prst="rect">
            <a:avLst/>
          </a:prstGeom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66" name="文本框 19"/>
          <p:cNvSpPr txBox="1"/>
          <p:nvPr>
            <p:custDataLst>
              <p:tags r:id="rId10"/>
            </p:custDataLst>
          </p:nvPr>
        </p:nvSpPr>
        <p:spPr>
          <a:xfrm>
            <a:off x="1883622" y="4057930"/>
            <a:ext cx="9080762" cy="8631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 fontScale="80000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责任与使命的关系：责任是使命的基础，使命是责任的体现，只有承担起责任才能更好地完成使命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8" name="矩形 49"/>
          <p:cNvSpPr/>
          <p:nvPr>
            <p:custDataLst>
              <p:tags r:id="rId11"/>
            </p:custDataLst>
          </p:nvPr>
        </p:nvSpPr>
        <p:spPr>
          <a:xfrm>
            <a:off x="1611886" y="5205827"/>
            <a:ext cx="9490524" cy="1043456"/>
          </a:xfrm>
          <a:prstGeom prst="rect">
            <a:avLst/>
          </a:prstGeom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70" name="矩形 26"/>
          <p:cNvSpPr/>
          <p:nvPr>
            <p:custDataLst>
              <p:tags r:id="rId12"/>
            </p:custDataLst>
          </p:nvPr>
        </p:nvSpPr>
        <p:spPr>
          <a:xfrm>
            <a:off x="1083650" y="5205827"/>
            <a:ext cx="257380" cy="1043456"/>
          </a:xfrm>
          <a:prstGeom prst="rect">
            <a:avLst/>
          </a:prstGeom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72" name="文本框 27"/>
          <p:cNvSpPr txBox="1"/>
          <p:nvPr>
            <p:custDataLst>
              <p:tags r:id="rId13"/>
            </p:custDataLst>
          </p:nvPr>
        </p:nvSpPr>
        <p:spPr>
          <a:xfrm>
            <a:off x="1883622" y="5295982"/>
            <a:ext cx="9080762" cy="8631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 fontScale="80000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责任的意义：承担责任能够让个人和组织更加成熟、自信和有担当，赢得他人的信任和尊重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97" name=""/>
        <p:cNvGrpSpPr/>
        <p:nvPr/>
      </p:nvGrpSpPr>
      <p:grpSpPr>
        <a:xfrm>
          <a:off x="0" y="0"/>
          <a:ext cx="0" cy="0"/>
        </a:xfrm>
      </p:grpSpPr>
      <p:sp>
        <p:nvSpPr>
          <p:cNvPr id="104911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lstStyle/>
          <a:p>
            <a:r>
              <a:rPr lang="zh-CN" altLang="en-US"/>
              <a:t>使命的内涵与意义</a:t>
            </a:r>
            <a:endParaRPr lang="zh-CN" altLang="en-US"/>
          </a:p>
        </p:txBody>
      </p:sp>
      <p:sp>
        <p:nvSpPr>
          <p:cNvPr id="1049114" name="对角圆角矩形 15"/>
          <p:cNvSpPr/>
          <p:nvPr>
            <p:custDataLst>
              <p:tags r:id="rId2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16" name="对角圆角矩形 16"/>
          <p:cNvSpPr/>
          <p:nvPr>
            <p:custDataLst>
              <p:tags r:id="rId3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blurRad="165100" dist="25400" dir="2700000" sx="102000" sy="102000" algn="tl" rotWithShape="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18" name="直角三角形 17"/>
          <p:cNvSpPr/>
          <p:nvPr>
            <p:custDataLst>
              <p:tags r:id="rId4"/>
            </p:custDataLst>
          </p:nvPr>
        </p:nvSpPr>
        <p:spPr>
          <a:xfrm>
            <a:off x="2058840" y="4053840"/>
            <a:ext cx="84243" cy="140404"/>
          </a:xfrm>
          <a:prstGeom prst="rtTriangle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20" name="文本框 27"/>
          <p:cNvSpPr txBox="1"/>
          <p:nvPr>
            <p:custDataLst>
              <p:tags r:id="rId5"/>
            </p:custDataLst>
          </p:nvPr>
        </p:nvSpPr>
        <p:spPr>
          <a:xfrm>
            <a:off x="2094963" y="4204782"/>
            <a:ext cx="8300713" cy="7609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 fontScale="73333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使命的意义：使命能够激发个人或组织的内在动力，推动其不断前行。同时，使命也能够为个人或组织树立形象，增强其社会影响力和竞争力。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2" name="对角圆角矩形 52"/>
          <p:cNvSpPr/>
          <p:nvPr>
            <p:custDataLst>
              <p:tags r:id="rId6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24" name="对角圆角矩形 53"/>
          <p:cNvSpPr/>
          <p:nvPr>
            <p:custDataLst>
              <p:tags r:id="rId7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blurRad="165100" dist="25400" dir="2700000" sx="102000" sy="102000" algn="tl" rotWithShape="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26" name="直角三角形 54"/>
          <p:cNvSpPr/>
          <p:nvPr>
            <p:custDataLst>
              <p:tags r:id="rId8"/>
            </p:custDataLst>
          </p:nvPr>
        </p:nvSpPr>
        <p:spPr>
          <a:xfrm>
            <a:off x="2058840" y="1491045"/>
            <a:ext cx="84243" cy="140404"/>
          </a:xfrm>
          <a:prstGeom prst="rtTriangl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28" name="文本框 56"/>
          <p:cNvSpPr txBox="1"/>
          <p:nvPr>
            <p:custDataLst>
              <p:tags r:id="rId9"/>
            </p:custDataLst>
          </p:nvPr>
        </p:nvSpPr>
        <p:spPr>
          <a:xfrm>
            <a:off x="2094963" y="1634892"/>
            <a:ext cx="8300713" cy="7609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 fontScale="78889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使命的定义：使命是指个人或组织所肩负的重大任务或责任，是推动个人或组织发展的动力和方向。</a:t>
            </a:r>
            <a:endParaRPr lang="zh-CN" alt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0" name="对角圆角矩形 5"/>
          <p:cNvSpPr/>
          <p:nvPr>
            <p:custDataLst>
              <p:tags r:id="rId10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32" name="对角圆角矩形 6"/>
          <p:cNvSpPr/>
          <p:nvPr>
            <p:custDataLst>
              <p:tags r:id="rId11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blurRad="165100" dist="25400" dir="2700000" sx="102000" sy="102000" algn="tl" rotWithShape="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34" name="直角三角形 7"/>
          <p:cNvSpPr/>
          <p:nvPr>
            <p:custDataLst>
              <p:tags r:id="rId12"/>
            </p:custDataLst>
          </p:nvPr>
        </p:nvSpPr>
        <p:spPr>
          <a:xfrm>
            <a:off x="2058840" y="2772765"/>
            <a:ext cx="84243" cy="140404"/>
          </a:xfrm>
          <a:prstGeom prst="rtTriangl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36" name="文本框 8"/>
          <p:cNvSpPr txBox="1"/>
          <p:nvPr>
            <p:custDataLst>
              <p:tags r:id="rId13"/>
            </p:custDataLst>
          </p:nvPr>
        </p:nvSpPr>
        <p:spPr>
          <a:xfrm>
            <a:off x="2094963" y="2923707"/>
            <a:ext cx="8300713" cy="7609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 fontScale="73333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使命的内涵：使命不仅是一种责任，更是一种信仰、价值观和追求。它代表着个人或组织对于社会、对于人类的贡献和价值。</a:t>
            </a:r>
            <a:endParaRPr lang="zh-CN" alt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8" name="对角圆角矩形 9"/>
          <p:cNvSpPr/>
          <p:nvPr>
            <p:custDataLst>
              <p:tags r:id="rId14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40" name="对角圆角矩形 10"/>
          <p:cNvSpPr/>
          <p:nvPr>
            <p:custDataLst>
              <p:tags r:id="rId15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blurRad="165100" dist="25400" dir="2700000" sx="102000" sy="102000" algn="tl" rotWithShape="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42" name="直角三角形 11"/>
          <p:cNvSpPr/>
          <p:nvPr>
            <p:custDataLst>
              <p:tags r:id="rId16"/>
            </p:custDataLst>
          </p:nvPr>
        </p:nvSpPr>
        <p:spPr>
          <a:xfrm>
            <a:off x="2058840" y="5334915"/>
            <a:ext cx="84243" cy="140404"/>
          </a:xfrm>
          <a:prstGeom prst="rtTriangle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44" name="文本框 12"/>
          <p:cNvSpPr txBox="1"/>
          <p:nvPr>
            <p:custDataLst>
              <p:tags r:id="rId17"/>
            </p:custDataLst>
          </p:nvPr>
        </p:nvSpPr>
        <p:spPr>
          <a:xfrm>
            <a:off x="2094963" y="5485857"/>
            <a:ext cx="8300713" cy="7609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 fontScale="73333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使命的实践：个人或组织应该明确自己的使命，并以此为指导，制定计划、采取行动，不断推动自身的发展和进步。同时，个人或组织也应该积极履行社会责任，为社会做出贡献。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5" name=""/>
        <p:cNvGrpSpPr/>
        <p:nvPr/>
      </p:nvGrpSpPr>
      <p:grpSpPr>
        <a:xfrm>
          <a:off x="0" y="0"/>
          <a:ext cx="0" cy="0"/>
        </a:xfrm>
      </p:grpSpPr>
      <p:sp>
        <p:nvSpPr>
          <p:cNvPr id="104918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lstStyle/>
          <a:p>
            <a:r>
              <a:rPr lang="zh-CN" altLang="en-US"/>
              <a:t>责任与使命的关系</a:t>
            </a:r>
            <a:endParaRPr lang="zh-CN" altLang="en-US"/>
          </a:p>
        </p:txBody>
      </p:sp>
      <p:sp>
        <p:nvSpPr>
          <p:cNvPr id="1049186" name="对角圆角矩形 15"/>
          <p:cNvSpPr/>
          <p:nvPr>
            <p:custDataLst>
              <p:tags r:id="rId2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88" name="对角圆角矩形 16"/>
          <p:cNvSpPr/>
          <p:nvPr>
            <p:custDataLst>
              <p:tags r:id="rId3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blurRad="165100" dist="25400" dir="2700000" sx="102000" sy="102000" algn="tl" rotWithShape="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90" name="直角三角形 17"/>
          <p:cNvSpPr/>
          <p:nvPr>
            <p:custDataLst>
              <p:tags r:id="rId4"/>
            </p:custDataLst>
          </p:nvPr>
        </p:nvSpPr>
        <p:spPr>
          <a:xfrm>
            <a:off x="2058840" y="4053840"/>
            <a:ext cx="84243" cy="140404"/>
          </a:xfrm>
          <a:prstGeom prst="rtTriangle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92" name="文本框 27"/>
          <p:cNvSpPr txBox="1"/>
          <p:nvPr>
            <p:custDataLst>
              <p:tags r:id="rId5"/>
            </p:custDataLst>
          </p:nvPr>
        </p:nvSpPr>
        <p:spPr>
          <a:xfrm>
            <a:off x="2094963" y="4204782"/>
            <a:ext cx="8300713" cy="7609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责任与使命相互促进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4" name="对角圆角矩形 52"/>
          <p:cNvSpPr/>
          <p:nvPr>
            <p:custDataLst>
              <p:tags r:id="rId6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96" name="对角圆角矩形 53"/>
          <p:cNvSpPr/>
          <p:nvPr>
            <p:custDataLst>
              <p:tags r:id="rId7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blurRad="165100" dist="25400" dir="2700000" sx="102000" sy="102000" algn="tl" rotWithShape="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98" name="直角三角形 54"/>
          <p:cNvSpPr/>
          <p:nvPr>
            <p:custDataLst>
              <p:tags r:id="rId8"/>
            </p:custDataLst>
          </p:nvPr>
        </p:nvSpPr>
        <p:spPr>
          <a:xfrm>
            <a:off x="2058840" y="1491045"/>
            <a:ext cx="84243" cy="140404"/>
          </a:xfrm>
          <a:prstGeom prst="rtTriangl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200" name="文本框 56"/>
          <p:cNvSpPr txBox="1"/>
          <p:nvPr>
            <p:custDataLst>
              <p:tags r:id="rId9"/>
            </p:custDataLst>
          </p:nvPr>
        </p:nvSpPr>
        <p:spPr>
          <a:xfrm>
            <a:off x="2094963" y="1634892"/>
            <a:ext cx="8300713" cy="7609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责任是使命的基石</a:t>
            </a:r>
            <a:endParaRPr lang="zh-CN" alt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2" name="对角圆角矩形 5"/>
          <p:cNvSpPr/>
          <p:nvPr>
            <p:custDataLst>
              <p:tags r:id="rId10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204" name="对角圆角矩形 6"/>
          <p:cNvSpPr/>
          <p:nvPr>
            <p:custDataLst>
              <p:tags r:id="rId11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blurRad="165100" dist="25400" dir="2700000" sx="102000" sy="102000" algn="tl" rotWithShape="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206" name="直角三角形 7"/>
          <p:cNvSpPr/>
          <p:nvPr>
            <p:custDataLst>
              <p:tags r:id="rId12"/>
            </p:custDataLst>
          </p:nvPr>
        </p:nvSpPr>
        <p:spPr>
          <a:xfrm>
            <a:off x="2058840" y="2772765"/>
            <a:ext cx="84243" cy="140404"/>
          </a:xfrm>
          <a:prstGeom prst="rtTriangl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208" name="文本框 8"/>
          <p:cNvSpPr txBox="1"/>
          <p:nvPr>
            <p:custDataLst>
              <p:tags r:id="rId13"/>
            </p:custDataLst>
          </p:nvPr>
        </p:nvSpPr>
        <p:spPr>
          <a:xfrm>
            <a:off x="2094963" y="2923707"/>
            <a:ext cx="8300713" cy="7609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使命是责任的延伸</a:t>
            </a:r>
            <a:endParaRPr lang="zh-CN" alt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0" name="对角圆角矩形 9"/>
          <p:cNvSpPr/>
          <p:nvPr>
            <p:custDataLst>
              <p:tags r:id="rId14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212" name="对角圆角矩形 10"/>
          <p:cNvSpPr/>
          <p:nvPr>
            <p:custDataLst>
              <p:tags r:id="rId15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blurRad="165100" dist="25400" dir="2700000" sx="102000" sy="102000" algn="tl" rotWithShape="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214" name="直角三角形 11"/>
          <p:cNvSpPr/>
          <p:nvPr>
            <p:custDataLst>
              <p:tags r:id="rId16"/>
            </p:custDataLst>
          </p:nvPr>
        </p:nvSpPr>
        <p:spPr>
          <a:xfrm>
            <a:off x="2058840" y="5334915"/>
            <a:ext cx="84243" cy="140404"/>
          </a:xfrm>
          <a:prstGeom prst="rtTriangle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216" name="文本框 12"/>
          <p:cNvSpPr txBox="1"/>
          <p:nvPr>
            <p:custDataLst>
              <p:tags r:id="rId17"/>
            </p:custDataLst>
          </p:nvPr>
        </p:nvSpPr>
        <p:spPr>
          <a:xfrm>
            <a:off x="2094963" y="5485857"/>
            <a:ext cx="8300713" cy="7609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责任与使命的统一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13" name=""/>
        <p:cNvGrpSpPr/>
        <p:nvPr/>
      </p:nvGrpSpPr>
      <p:grpSpPr>
        <a:xfrm>
          <a:off x="0" y="0"/>
          <a:ext cx="0" cy="0"/>
        </a:xfrm>
      </p:grpSpPr>
      <p:sp>
        <p:nvSpPr>
          <p:cNvPr id="1049256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03</a:t>
            </a:r>
            <a:endParaRPr lang="zh-CN" altLang="en-US"/>
          </a:p>
        </p:txBody>
      </p:sp>
      <p:sp>
        <p:nvSpPr>
          <p:cNvPr id="1049258" name="标题 7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共同的责任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9" name=""/>
        <p:cNvGrpSpPr/>
        <p:nvPr/>
      </p:nvGrpSpPr>
      <p:grpSpPr>
        <a:xfrm>
          <a:off x="0" y="0"/>
          <a:ext cx="0" cy="0"/>
        </a:xfrm>
      </p:grpSpPr>
      <p:sp>
        <p:nvSpPr>
          <p:cNvPr id="104933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lstStyle/>
          <a:p>
            <a:r>
              <a:rPr lang="zh-CN" altLang="en-US"/>
              <a:t>社会责任的概念与范围</a:t>
            </a:r>
            <a:endParaRPr lang="zh-CN" altLang="en-US"/>
          </a:p>
        </p:txBody>
      </p:sp>
      <p:sp>
        <p:nvSpPr>
          <p:cNvPr id="1049338" name="圆角矩形 26"/>
          <p:cNvSpPr/>
          <p:nvPr>
            <p:custDataLst>
              <p:tags r:id="rId2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9340" name="圆角矩形 28"/>
          <p:cNvSpPr/>
          <p:nvPr>
            <p:custDataLst>
              <p:tags r:id="rId3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effectLst/>
              <a:latin typeface="+mn-ea"/>
              <a:sym typeface="+mn-ea"/>
            </a:endParaRPr>
          </a:p>
        </p:txBody>
      </p:sp>
      <p:sp>
        <p:nvSpPr>
          <p:cNvPr id="1049342" name="文本框 31"/>
          <p:cNvSpPr txBox="1"/>
          <p:nvPr>
            <p:custDataLst>
              <p:tags r:id="rId4"/>
            </p:custDataLst>
          </p:nvPr>
        </p:nvSpPr>
        <p:spPr>
          <a:xfrm>
            <a:off x="763379" y="2290359"/>
            <a:ext cx="2282900" cy="3405176"/>
          </a:xfrm>
          <a:prstGeom prst="rect">
            <a:avLst/>
          </a:prstGeom>
          <a:noFill/>
        </p:spPr>
        <p:txBody>
          <a:bodyPr wrap="square" rtlCol="0" anchor="t" anchorCtr="0">
            <a:normAutofit fontScale="9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 fontAlgn="auto">
              <a:lnSpc>
                <a:spcPct val="120000"/>
              </a:lnSpc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社会责任的定义：企业或组织在追求经济利益的同时，积极履行对社会的责任，包括环境保护、公益事业等方面。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4" name="圆角矩形 29"/>
          <p:cNvSpPr/>
          <p:nvPr>
            <p:custDataLst>
              <p:tags r:id="rId5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9346" name="圆角矩形 32"/>
          <p:cNvSpPr/>
          <p:nvPr>
            <p:custDataLst>
              <p:tags r:id="rId6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049348" name="文本框 34"/>
          <p:cNvSpPr txBox="1"/>
          <p:nvPr>
            <p:custDataLst>
              <p:tags r:id="rId7"/>
            </p:custDataLst>
          </p:nvPr>
        </p:nvSpPr>
        <p:spPr>
          <a:xfrm>
            <a:off x="3558080" y="2290359"/>
            <a:ext cx="2280103" cy="3406519"/>
          </a:xfrm>
          <a:prstGeom prst="rect">
            <a:avLst/>
          </a:prstGeom>
          <a:noFill/>
        </p:spPr>
        <p:txBody>
          <a:bodyPr wrap="square" rtlCol="0" anchor="t" anchorCtr="0">
            <a:normAutofit fontScale="90000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社会责任的范围：企业或组织不仅需要关注自身的经济利益，还需要关注员工、客户、供应商等利益相关方的权益，以及社会和环境的影响。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0" name="圆角矩形 3"/>
          <p:cNvSpPr/>
          <p:nvPr>
            <p:custDataLst>
              <p:tags r:id="rId8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9352" name="圆角矩形 4"/>
          <p:cNvSpPr/>
          <p:nvPr>
            <p:custDataLst>
              <p:tags r:id="rId9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049354" name="文本框 5"/>
          <p:cNvSpPr txBox="1"/>
          <p:nvPr>
            <p:custDataLst>
              <p:tags r:id="rId10"/>
            </p:custDataLst>
          </p:nvPr>
        </p:nvSpPr>
        <p:spPr>
          <a:xfrm>
            <a:off x="6349604" y="2290359"/>
            <a:ext cx="2280103" cy="3406519"/>
          </a:xfrm>
          <a:prstGeom prst="rect">
            <a:avLst/>
          </a:prstGeom>
          <a:noFill/>
        </p:spPr>
        <p:txBody>
          <a:bodyPr wrap="square" rtlCol="0" anchor="t" anchorCtr="0">
            <a:normAutofit fontScale="9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社会责任的重要性：履行社会责任有助于提高企业或组织的形象和声誉，增强社会信任和认可，促进可持续发展。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6" name="圆角矩形 8"/>
          <p:cNvSpPr/>
          <p:nvPr>
            <p:custDataLst>
              <p:tags r:id="rId11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9358" name="圆角矩形 9"/>
          <p:cNvSpPr/>
          <p:nvPr>
            <p:custDataLst>
              <p:tags r:id="rId12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049360" name="文本框 10"/>
          <p:cNvSpPr txBox="1"/>
          <p:nvPr>
            <p:custDataLst>
              <p:tags r:id="rId13"/>
            </p:custDataLst>
          </p:nvPr>
        </p:nvSpPr>
        <p:spPr>
          <a:xfrm>
            <a:off x="9141764" y="2290359"/>
            <a:ext cx="2280103" cy="3406519"/>
          </a:xfrm>
          <a:prstGeom prst="rect">
            <a:avLst/>
          </a:prstGeom>
          <a:noFill/>
        </p:spPr>
        <p:txBody>
          <a:bodyPr wrap="square" rtlCol="0" anchor="t" anchorCtr="0">
            <a:normAutofit fontScale="9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社会责任的实践：企业或组织可以通过多种方式履行社会责任，如捐赠公益事业、开展环保活动、提供优质服务等。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37" name=""/>
        <p:cNvGrpSpPr/>
        <p:nvPr/>
      </p:nvGrpSpPr>
      <p:grpSpPr>
        <a:xfrm>
          <a:off x="0" y="0"/>
          <a:ext cx="0" cy="0"/>
        </a:xfrm>
      </p:grpSpPr>
      <p:sp>
        <p:nvSpPr>
          <p:cNvPr id="104940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lstStyle/>
          <a:p>
            <a:r>
              <a:rPr lang="zh-CN" altLang="en-US"/>
              <a:t>共同责任的内涵与特点</a:t>
            </a:r>
            <a:endParaRPr lang="zh-CN" altLang="en-US"/>
          </a:p>
        </p:txBody>
      </p:sp>
      <p:sp>
        <p:nvSpPr>
          <p:cNvPr id="1049402" name="正文"/>
          <p:cNvSpPr txBox="1"/>
          <p:nvPr>
            <p:custDataLst>
              <p:tags r:id="rId2"/>
            </p:custDataLst>
          </p:nvPr>
        </p:nvSpPr>
        <p:spPr>
          <a:xfrm>
            <a:off x="2297260" y="2255358"/>
            <a:ext cx="7591480" cy="1209408"/>
          </a:xfrm>
          <a:prstGeom prst="rect">
            <a:avLst/>
          </a:prstGeom>
          <a:noFill/>
        </p:spPr>
        <p:txBody>
          <a:bodyPr wrap="square" lIns="360045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内涵：共同责任是指个人、组织或国家在社会、经济、环境等方面所承担的共同责任，包括社会责任、经济责任和环境责任等方面。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4" name="标题"/>
          <p:cNvSpPr txBox="1"/>
          <p:nvPr>
            <p:custDataLst>
              <p:tags r:id="rId3"/>
            </p:custDataLst>
          </p:nvPr>
        </p:nvSpPr>
        <p:spPr>
          <a:xfrm>
            <a:off x="2297260" y="1490400"/>
            <a:ext cx="7591480" cy="762053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lvl="0" indent="-342900" algn="l">
              <a:buClr>
                <a:schemeClr val="accent1"/>
              </a:buClr>
              <a:buSzPct val="70000"/>
              <a:buFont typeface="Wingdings" panose="05000000000000000000" charset="0"/>
              <a:buChar char="l"/>
            </a:pPr>
            <a:r>
              <a:rPr lang="zh-CN" altLang="en-US" sz="2000" b="1" spc="300">
                <a:solidFill>
                  <a:schemeClr val="accent1"/>
                </a:solidFill>
                <a:latin typeface="+mj-ea"/>
                <a:ea typeface="+mj-ea"/>
                <a:sym typeface="+mn-ea"/>
              </a:rPr>
              <a:t>添加项标题</a:t>
            </a:r>
            <a:endParaRPr lang="zh-CN" altLang="en-US" sz="2000" b="1" spc="300">
              <a:solidFill>
                <a:schemeClr val="accent1"/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49406" name="正文"/>
          <p:cNvSpPr txBox="1"/>
          <p:nvPr>
            <p:custDataLst>
              <p:tags r:id="rId4"/>
            </p:custDataLst>
          </p:nvPr>
        </p:nvSpPr>
        <p:spPr>
          <a:xfrm>
            <a:off x="2297260" y="5041160"/>
            <a:ext cx="7591480" cy="1209408"/>
          </a:xfrm>
          <a:prstGeom prst="rect">
            <a:avLst/>
          </a:prstGeom>
          <a:noFill/>
        </p:spPr>
        <p:txBody>
          <a:bodyPr wrap="square" lIns="360045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特点：共同责任具有普遍性、平等性、互利性和可持续性等特点，强调个人、组织或国家在社会、经济、环境等方面所承担的共同责任，促进社会和谐、经济发展和环境保护。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8" name="标题"/>
          <p:cNvSpPr txBox="1"/>
          <p:nvPr>
            <p:custDataLst>
              <p:tags r:id="rId5"/>
            </p:custDataLst>
          </p:nvPr>
        </p:nvSpPr>
        <p:spPr>
          <a:xfrm>
            <a:off x="2297260" y="4276202"/>
            <a:ext cx="7591480" cy="762053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lvl="0" indent="-342900" algn="l">
              <a:buClr>
                <a:schemeClr val="accent1"/>
              </a:buClr>
              <a:buSzPct val="70000"/>
              <a:buFont typeface="Wingdings" panose="05000000000000000000" charset="0"/>
              <a:buChar char="l"/>
            </a:pPr>
            <a:r>
              <a:rPr lang="zh-CN" altLang="en-US" sz="2000" b="1" spc="300">
                <a:solidFill>
                  <a:schemeClr val="accent1"/>
                </a:solidFill>
                <a:latin typeface="+mj-ea"/>
                <a:ea typeface="+mj-ea"/>
                <a:sym typeface="+mn-ea"/>
              </a:rPr>
              <a:t>添加项标题</a:t>
            </a:r>
            <a:endParaRPr lang="zh-CN" altLang="en-US" sz="2000" b="1" spc="300">
              <a:solidFill>
                <a:schemeClr val="accent1"/>
              </a:solidFill>
              <a:latin typeface="+mj-ea"/>
              <a:ea typeface="+mj-ea"/>
              <a:sym typeface="+mn-ea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45" name=""/>
        <p:cNvGrpSpPr/>
        <p:nvPr/>
      </p:nvGrpSpPr>
      <p:grpSpPr>
        <a:xfrm>
          <a:off x="0" y="0"/>
          <a:ext cx="0" cy="0"/>
        </a:xfrm>
      </p:grpSpPr>
      <p:sp>
        <p:nvSpPr>
          <p:cNvPr id="104944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lstStyle/>
          <a:p>
            <a:r>
              <a:rPr lang="zh-CN" altLang="en-US"/>
              <a:t>共同责任的重要性与意义</a:t>
            </a:r>
            <a:endParaRPr lang="zh-CN" altLang="en-US"/>
          </a:p>
        </p:txBody>
      </p:sp>
      <p:sp>
        <p:nvSpPr>
          <p:cNvPr id="1049450" name="圆角矩形 3"/>
          <p:cNvSpPr/>
          <p:nvPr>
            <p:custDataLst>
              <p:tags r:id="rId2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2" name="圆角矩形 4"/>
          <p:cNvSpPr/>
          <p:nvPr>
            <p:custDataLst>
              <p:tags r:id="rId3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454" name="圆角矩形 5"/>
          <p:cNvSpPr/>
          <p:nvPr>
            <p:custDataLst>
              <p:tags r:id="rId4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6" name="圆角矩形 6"/>
          <p:cNvSpPr/>
          <p:nvPr>
            <p:custDataLst>
              <p:tags r:id="rId5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58" name="圆角矩形 9"/>
          <p:cNvSpPr/>
          <p:nvPr>
            <p:custDataLst>
              <p:tags r:id="rId6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0" name="圆角矩形 10"/>
          <p:cNvSpPr/>
          <p:nvPr>
            <p:custDataLst>
              <p:tags r:id="rId7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462" name="圆角矩形 11"/>
          <p:cNvSpPr/>
          <p:nvPr>
            <p:custDataLst>
              <p:tags r:id="rId8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4" name="圆角矩形 12"/>
          <p:cNvSpPr/>
          <p:nvPr>
            <p:custDataLst>
              <p:tags r:id="rId9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66" name="文本框 7"/>
          <p:cNvSpPr txBox="1"/>
          <p:nvPr>
            <p:custDataLst>
              <p:tags r:id="rId10"/>
            </p:custDataLst>
          </p:nvPr>
        </p:nvSpPr>
        <p:spPr>
          <a:xfrm>
            <a:off x="1071914" y="4011138"/>
            <a:ext cx="10501055" cy="965843"/>
          </a:xfrm>
          <a:prstGeom prst="rect">
            <a:avLst/>
          </a:prstGeom>
        </p:spPr>
        <p:txBody>
          <a:bodyPr vert="horz" wrap="square" lIns="90000" tIns="46800" rIns="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共同责任是推动全球合作与交流的纽带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1049468" name="文本框 8"/>
          <p:cNvSpPr txBox="1"/>
          <p:nvPr>
            <p:custDataLst>
              <p:tags r:id="rId11"/>
            </p:custDataLst>
          </p:nvPr>
        </p:nvSpPr>
        <p:spPr>
          <a:xfrm>
            <a:off x="1071914" y="5284251"/>
            <a:ext cx="10501055" cy="965047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共同责任是促进人类和平与繁荣的动力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1049470" name="文本框 13"/>
          <p:cNvSpPr txBox="1"/>
          <p:nvPr>
            <p:custDataLst>
              <p:tags r:id="rId12"/>
            </p:custDataLst>
          </p:nvPr>
        </p:nvSpPr>
        <p:spPr>
          <a:xfrm>
            <a:off x="1071914" y="1490400"/>
            <a:ext cx="10501055" cy="965843"/>
          </a:xfrm>
          <a:prstGeom prst="rect">
            <a:avLst/>
          </a:prstGeom>
        </p:spPr>
        <p:txBody>
          <a:bodyPr vert="horz" wrap="square" lIns="90000" tIns="46800" rIns="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共同责任是社会发展的基石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1049472" name="文本框 14"/>
          <p:cNvSpPr txBox="1"/>
          <p:nvPr>
            <p:custDataLst>
              <p:tags r:id="rId13"/>
            </p:custDataLst>
          </p:nvPr>
        </p:nvSpPr>
        <p:spPr>
          <a:xfrm>
            <a:off x="1071914" y="2764787"/>
            <a:ext cx="10501055" cy="965047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共同责任是实现可持续发展的关键</a:t>
            </a:r>
            <a:endParaRPr lang="zh-CN" altLang="en-US" sz="2400">
              <a:latin typeface="+mn-ea"/>
              <a:ea typeface="+mn-ea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53" name=""/>
        <p:cNvGrpSpPr/>
        <p:nvPr/>
      </p:nvGrpSpPr>
      <p:grpSpPr>
        <a:xfrm>
          <a:off x="0" y="0"/>
          <a:ext cx="0" cy="0"/>
        </a:xfrm>
      </p:grpSpPr>
      <p:sp>
        <p:nvSpPr>
          <p:cNvPr id="1049512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04</a:t>
            </a:r>
            <a:endParaRPr lang="zh-CN" altLang="en-US"/>
          </a:p>
        </p:txBody>
      </p:sp>
      <p:sp>
        <p:nvSpPr>
          <p:cNvPr id="1049514" name="标题 7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企业社会责任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https://d.book118.com/995100101343011110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i*2"/>
  <p:tag name="KSO_WM_UNIT_INDEX" val="2"/>
  <p:tag name="KSO_WM_UNIT_LAYERLEVEL" val="1"/>
  <p:tag name="KSO_WM_UNIT_TYPE" val="i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"/>
  <p:tag name="KSO_WM_UNIT_INDEX" val="3"/>
  <p:tag name="KSO_WM_UNIT_LAYERLEVEL" val="1"/>
  <p:tag name="KSO_WM_UNIT_TYPE" val="i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i*4"/>
  <p:tag name="KSO_WM_UNIT_INDEX" val="4"/>
  <p:tag name="KSO_WM_UNIT_LAYERLEVEL" val="1"/>
  <p:tag name="KSO_WM_UNIT_TYPE" val="i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i*5"/>
  <p:tag name="KSO_WM_UNIT_INDEX" val="5"/>
  <p:tag name="KSO_WM_UNIT_LAYERLEVEL" val="1"/>
  <p:tag name="KSO_WM_UNIT_TYPE" val="i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f*1"/>
  <p:tag name="KSO_WM_UNIT_INDEX" val="1"/>
  <p:tag name="KSO_WM_UNIT_LAYERLEVEL" val="1"/>
  <p:tag name="KSO_WM_UNIT_NOCLEAR" val="0"/>
  <p:tag name="KSO_WM_UNIT_PRESET_TEXT" val="汇报人：稻壳儿"/>
  <p:tag name="KSO_WM_UNIT_SUBTYPE" val="b"/>
  <p:tag name="KSO_WM_UNIT_TYPE" val="f"/>
  <p:tag name="KSO_WM_UNIT_VALUE" val="60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文档副标题"/>
  <p:tag name="KSO_WM_UNIT_TYPE" val="b"/>
  <p:tag name="KSO_WM_UNIT_VALUE" val="17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1"/>
  <p:tag name="KSO_WM_UNIT_INDEX" val="1"/>
  <p:tag name="KSO_WM_UNIT_LAYERLEVEL" val="1"/>
  <p:tag name="KSO_WM_UNIT_TYPE" val="i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i*2"/>
  <p:tag name="KSO_WM_UNIT_INDEX" val="2"/>
  <p:tag name="KSO_WM_UNIT_LAYERLEVEL" val="1"/>
  <p:tag name="KSO_WM_UNIT_TYPE" val="i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"/>
  <p:tag name="KSO_WM_UNIT_INDEX" val="2"/>
  <p:tag name="KSO_WM_UNIT_LAYERLEVEL" val="1"/>
  <p:tag name="KSO_WM_UNIT_TYPE" val="i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"/>
  <p:tag name="KSO_WM_UNIT_INDEX" val="3"/>
  <p:tag name="KSO_WM_UNIT_LAYERLEVEL" val="1"/>
  <p:tag name="KSO_WM_UNIT_TYPE" val="i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4"/>
  <p:tag name="KSO_WM_UNIT_INDEX" val="4"/>
  <p:tag name="KSO_WM_UNIT_LAYERLEVEL" val="1"/>
  <p:tag name="KSO_WM_UNIT_TYPE" val="i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5"/>
  <p:tag name="KSO_WM_UNIT_INDEX" val="5"/>
  <p:tag name="KSO_WM_UNIT_LAYERLEVEL" val="1"/>
  <p:tag name="KSO_WM_UNIT_TYPE" val="i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CONTENTS"/>
  <p:tag name="KSO_WM_UNIT_TYPE" val="b"/>
  <p:tag name="KSO_WM_UNIT_VALUE" val="17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10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4*i*2"/>
  <p:tag name="KSO_WM_UNIT_INDEX" val="2"/>
  <p:tag name="KSO_WM_UNIT_LAYERLEVEL" val="1"/>
  <p:tag name="KSO_WM_UNIT_TYPE" val="i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"/>
  <p:tag name="KSO_WM_UNIT_INDEX" val="3"/>
  <p:tag name="KSO_WM_UNIT_LAYERLEVEL" val="1"/>
  <p:tag name="KSO_WM_UNIT_TYPE" val="i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_4*e*1"/>
  <p:tag name="KSO_WM_UNIT_INDEX" val="1"/>
  <p:tag name="KSO_WM_UNIT_LAYERLEVEL" val="1"/>
  <p:tag name="KSO_WM_UNIT_NOCLEAR" val="0"/>
  <p:tag name="KSO_WM_UNIT_PRESET_TEXT" val="01"/>
  <p:tag name="KSO_WM_UNIT_TYPE" val="e"/>
  <p:tag name="KSO_WM_UNIT_VALUE" val="6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1"/>
  <p:tag name="KSO_WM_UNIT_INDEX" val="1"/>
  <p:tag name="KSO_WM_UNIT_LAYERLEVEL" val="1"/>
  <p:tag name="KSO_WM_UNIT_TYPE" val="i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i*2"/>
  <p:tag name="KSO_WM_UNIT_INDEX" val="2"/>
  <p:tag name="KSO_WM_UNIT_LAYERLEVEL" val="1"/>
  <p:tag name="KSO_WM_UNIT_TYPE" val="i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"/>
  <p:tag name="KSO_WM_UNIT_INDEX" val="1"/>
  <p:tag name="KSO_WM_UNIT_LAYERLEVEL" val="1"/>
  <p:tag name="KSO_WM_UNIT_TYPE" val="i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2_1"/>
  <p:tag name="KSO_WM_UNIT_INDEX" val="2_1"/>
  <p:tag name="KSO_WM_UNIT_LAYERLEVEL" val="1_1"/>
  <p:tag name="KSO_WM_UNIT_NOCLEAR" val="0"/>
  <p:tag name="KSO_WM_UNIT_PRESET_TEXT" val="单击此处编辑母版文本样式 第二级 第三级 第四级 第五级"/>
  <p:tag name="KSO_WM_UNIT_SUBTYPE" val="a"/>
  <p:tag name="KSO_WM_UNIT_TYPE" val="h_f"/>
  <p:tag name="KSO_WM_UNIT_VALUE" val="60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2_1"/>
  <p:tag name="KSO_WM_UNIT_INDEX" val="2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YPE" val="h_a"/>
  <p:tag name="KSO_WM_UNIT_VALUE" val="10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1_1"/>
  <p:tag name="KSO_WM_UNIT_INDEX" val="1_1"/>
  <p:tag name="KSO_WM_UNIT_LAYERLEVEL" val="1_1"/>
  <p:tag name="KSO_WM_UNIT_NOCLEAR" val="0"/>
  <p:tag name="KSO_WM_UNIT_PRESET_TEXT" val="单击此处编辑母版文本样式 第二级 第三级 第四级 第五级"/>
  <p:tag name="KSO_WM_UNIT_SUBTYPE" val="a"/>
  <p:tag name="KSO_WM_UNIT_TYPE" val="h_f"/>
  <p:tag name="KSO_WM_UNIT_VALUE" val="60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1_1"/>
  <p:tag name="KSO_WM_UNIT_INDEX" val="1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YPE" val="h_a"/>
  <p:tag name="KSO_WM_UNIT_VALUE" val="10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6*i*2"/>
  <p:tag name="KSO_WM_UNIT_INDEX" val="2"/>
  <p:tag name="KSO_WM_UNIT_LAYERLEVEL" val="1"/>
  <p:tag name="KSO_WM_UNIT_TYPE" val="i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"/>
  <p:tag name="KSO_WM_UNIT_INDEX" val="1"/>
  <p:tag name="KSO_WM_UNIT_LAYERLEVEL" val="1"/>
  <p:tag name="KSO_WM_UNIT_TYPE" val="i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7*i*2"/>
  <p:tag name="KSO_WM_UNIT_INDEX" val="2"/>
  <p:tag name="KSO_WM_UNIT_LAYERLEVEL" val="1"/>
  <p:tag name="KSO_WM_UNIT_TYPE" val="i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1"/>
  <p:tag name="KSO_WM_UNIT_INDEX" val="1"/>
  <p:tag name="KSO_WM_UNIT_LAYERLEVEL" val="1"/>
  <p:tag name="KSO_WM_UNIT_TYPE" val="i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1"/>
  <p:tag name="KSO_WM_UNIT_INDEX" val="1"/>
  <p:tag name="KSO_WM_UNIT_LAYERLEVEL" val="1"/>
  <p:tag name="KSO_WM_UNIT_TYPE" val="i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1"/>
  <p:tag name="KSO_WM_UNIT_INDEX" val="1"/>
  <p:tag name="KSO_WM_UNIT_LAYERLEVEL" val="1"/>
  <p:tag name="KSO_WM_UNIT_TYPE" val="i"/>
</p:tagLst>
</file>

<file path=ppt/tags/tag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i*2"/>
  <p:tag name="KSO_WM_UNIT_INDEX" val="2"/>
  <p:tag name="KSO_WM_UNIT_LAYERLEVEL" val="1"/>
  <p:tag name="KSO_WM_UNIT_TYPE" val="i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文档副标题"/>
  <p:tag name="KSO_WM_UNIT_TYPE" val="b"/>
  <p:tag name="KSO_WM_UNIT_VALUE" val="17"/>
</p:tagLst>
</file>

<file path=ppt/tags/tag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i*2"/>
  <p:tag name="KSO_WM_UNIT_INDEX" val="2"/>
  <p:tag name="KSO_WM_UNIT_LAYERLEVEL" val="1"/>
  <p:tag name="KSO_WM_UNIT_TYPE" val="i"/>
</p:tagLst>
</file>

<file path=ppt/tags/tag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"/>
  <p:tag name="KSO_WM_UNIT_INDEX" val="3"/>
  <p:tag name="KSO_WM_UNIT_LAYERLEVEL" val="1"/>
  <p:tag name="KSO_WM_UNIT_TYPE" val="i"/>
</p:tagLst>
</file>

<file path=ppt/tags/tag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i*4"/>
  <p:tag name="KSO_WM_UNIT_INDEX" val="4"/>
  <p:tag name="KSO_WM_UNIT_LAYERLEVEL" val="1"/>
  <p:tag name="KSO_WM_UNIT_TYPE" val="i"/>
</p:tagLst>
</file>

<file path=ppt/tags/tag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i*5"/>
  <p:tag name="KSO_WM_UNIT_INDEX" val="5"/>
  <p:tag name="KSO_WM_UNIT_LAYERLEVEL" val="1"/>
  <p:tag name="KSO_WM_UNIT_TYPE" val="i"/>
</p:tagLst>
</file>

<file path=ppt/tags/tag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f*1"/>
  <p:tag name="KSO_WM_UNIT_INDEX" val="1"/>
  <p:tag name="KSO_WM_UNIT_LAYERLEVEL" val="1"/>
  <p:tag name="KSO_WM_UNIT_NOCLEAR" val="0"/>
  <p:tag name="KSO_WM_UNIT_PRESET_TEXT" val="汇报人：稻壳儿"/>
  <p:tag name="KSO_WM_UNIT_SUBTYPE" val="b"/>
  <p:tag name="KSO_WM_UNIT_TYPE" val="f"/>
  <p:tag name="KSO_WM_UNIT_VALUE" val="60"/>
</p:tagLst>
</file>

<file path=ppt/tags/tag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非常感谢您的观看"/>
  <p:tag name="KSO_WM_UNIT_TYPE" val="a"/>
  <p:tag name="KSO_WM_UNIT_VALUE" val="10"/>
</p:tagLst>
</file>

<file path=ppt/tags/tag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"/>
  <p:tag name="KSO_WM_UNIT_INDEX" val="1"/>
  <p:tag name="KSO_WM_UNIT_LAYERLEVEL" val="1"/>
  <p:tag name="KSO_WM_UNIT_TYPE" val="i"/>
</p:tagLst>
</file>

<file path=ppt/tags/tag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0*i*2"/>
  <p:tag name="KSO_WM_UNIT_INDEX" val="2"/>
  <p:tag name="KSO_WM_UNIT_LAYERLEVEL" val="1"/>
  <p:tag name="KSO_WM_UNIT_TYPE" val="i"/>
</p:tagLst>
</file>

<file path=ppt/tags/tag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9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45"/>
  <p:tag name="KSO_WM_UNIT_COMPATIBLE" val="0"/>
  <p:tag name="KSO_WM_UNIT_DIAGRAM_ISNUMVISUAL" val="0"/>
  <p:tag name="KSO_WM_UNIT_DIAGRAM_ISREFERUNIT" val="0"/>
  <p:tag name="KSO_WM_UNIT_HIGHLIGHT" val="0"/>
  <p:tag name="KSO_WM_UNIT_ID" val="_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</p:tagLst>
</file>

<file path=ppt/tags/tag9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45"/>
  <p:tag name="KSO_WM_UNIT_COMPATIBLE" val="0"/>
  <p:tag name="KSO_WM_UNIT_DIAGRAM_ISNUMVISUAL" val="0"/>
  <p:tag name="KSO_WM_UNIT_DIAGRAM_ISREFERUNIT" val="0"/>
  <p:tag name="KSO_WM_UNIT_HIGHLIGHT" val="0"/>
  <p:tag name="KSO_WM_UNIT_ID" val="_0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</p:tagLst>
</file>

<file path=ppt/tags/tag94.xml><?xml version="1.0" encoding="utf-8"?>
<p:tagLst xmlns:p="http://schemas.openxmlformats.org/presentationml/2006/main">
  <p:tag name="KSO_WM_BEAUTIFY_FLAG" val="#wm#"/>
  <p:tag name="KSO_WM_SPECIAL_SOURCE" val="bdnull"/>
  <p:tag name="KSO_WM_TAG_VERSION" val="1.0"/>
  <p:tag name="KSO_WM_TEMPLATE_CATEGORY" val="custom"/>
  <p:tag name="KSO_WM_TEMPLATE_COLOR_TYPE" val="0"/>
  <p:tag name="KSO_WM_TEMPLATE_INDEX" val="20230245"/>
  <p:tag name="KSO_WM_TEMPLATE_MASTER_TYPE" val="0"/>
  <p:tag name="KSO_WM_TEMPLATE_SUBCATEGORY" val="29"/>
  <p:tag name="KSO_WM_TEMPLATE_THUMBS_INDEX" val="1、9"/>
</p:tagLst>
</file>

<file path=ppt/tags/tag9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45"/>
  <p:tag name="KSO_WM_UNIT_COMPATIBLE" val="0"/>
  <p:tag name="KSO_WM_UNIT_DIAGRAM_ISNUMVISUAL" val="0"/>
  <p:tag name="KSO_WM_UNIT_DIAGRAM_ISREFERUNIT" val="0"/>
  <p:tag name="KSO_WM_UNIT_HIGHLIGHT" val="0"/>
  <p:tag name="KSO_WM_UNIT_ID" val="custom20230245_1*f*1"/>
  <p:tag name="KSO_WM_UNIT_INDEX" val="1"/>
  <p:tag name="KSO_WM_UNIT_LAYERLEVEL" val="1"/>
  <p:tag name="KSO_WM_UNIT_NOCLEAR" val="0"/>
  <p:tag name="KSO_WM_UNIT_PRESET_TEXT" val="汇报人：WPS"/>
  <p:tag name="KSO_WM_UNIT_SUBTYPE" val="b"/>
  <p:tag name="KSO_WM_UNIT_TYPE" val="f"/>
  <p:tag name="KSO_WM_UNIT_VALUE" val="60"/>
</p:tagLst>
</file>

<file path=ppt/tags/tag9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45"/>
  <p:tag name="KSO_WM_UNIT_COMPATIBLE" val="0"/>
  <p:tag name="KSO_WM_UNIT_DIAGRAM_ISNUMVISUAL" val="0"/>
  <p:tag name="KSO_WM_UNIT_DIAGRAM_ISREFERUNIT" val="0"/>
  <p:tag name="KSO_WM_UNIT_HIGHLIGHT" val="0"/>
  <p:tag name="KSO_WM_UNIT_ID" val="custom20230245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文档副标题"/>
  <p:tag name="KSO_WM_UNIT_TYPE" val="b"/>
  <p:tag name="KSO_WM_UNIT_VALUE" val="17"/>
</p:tagLst>
</file>

<file path=ppt/tags/tag9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45"/>
  <p:tag name="KSO_WM_UNIT_COMPATIBLE" val="0"/>
  <p:tag name="KSO_WM_UNIT_DIAGRAM_ISNUMVISUAL" val="0"/>
  <p:tag name="KSO_WM_UNIT_DIAGRAM_ISREFERUNIT" val="0"/>
  <p:tag name="KSO_WM_UNIT_HIGHLIGHT" val="0"/>
  <p:tag name="KSO_WM_UNIT_ID" val="custom20230245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98.xml><?xml version="1.0" encoding="utf-8"?>
<p:tagLst xmlns:p="http://schemas.openxmlformats.org/presentationml/2006/main">
  <p:tag name="KSO_WM_BEAUTIFY_FLAG" val="#wm#"/>
  <p:tag name="KSO_WM_SLIDE_CONTENT_AREA" val="{&quot;left&quot;:&quot;6.5&quot;,&quot;top&quot;:&quot;86.75&quot;,&quot;width&quot;:&quot;810.3&quot;,&quot;height&quot;:&quot;338.2&quot;}"/>
  <p:tag name="KSO_WM_SLIDE_ID" val="custom20230245_1"/>
  <p:tag name="KSO_WM_SLIDE_INDEX" val="1"/>
  <p:tag name="KSO_WM_SLIDE_ITEM_CNT" val="0"/>
  <p:tag name="KSO_WM_SLIDE_LAYOUT" val="a_b_f"/>
  <p:tag name="KSO_WM_SLIDE_LAYOUT_CNT" val="1_1_1"/>
  <p:tag name="KSO_WM_SLIDE_SUBTYPE" val="pureTxt"/>
  <p:tag name="KSO_WM_SLIDE_TYPE" val="title"/>
  <p:tag name="KSO_WM_SPECIAL_SOURCE" val="bdnull"/>
  <p:tag name="KSO_WM_TAG_VERSION" val="1.0"/>
  <p:tag name="KSO_WM_TEMPLATE_CATEGORY" val="custom"/>
  <p:tag name="KSO_WM_TEMPLATE_COLOR_TYPE" val="0"/>
  <p:tag name="KSO_WM_TEMPLATE_INDEX" val="20230245"/>
  <p:tag name="KSO_WM_TEMPLATE_MASTER_TYPE" val="0"/>
  <p:tag name="KSO_WM_TEMPLATE_SUBCATEGORY" val="29"/>
  <p:tag name="KSO_WM_TEMPLATE_THUMBS_INDEX" val="1、9"/>
</p:tagLst>
</file>

<file path=ppt/tags/tag9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245"/>
  <p:tag name="KSO_WM_UNIT_COMPATIBLE" val="0"/>
  <p:tag name="KSO_WM_UNIT_DIAGRAM_ISNUMVISUAL" val="0"/>
  <p:tag name="KSO_WM_UNIT_DIAGRAM_ISREFERUNIT" val="0"/>
  <p:tag name="KSO_WM_UNIT_HIGHLIGHT" val="0"/>
  <p:tag name="KSO_WM_UNIT_ID" val="custom20230245_6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CONTENTS"/>
  <p:tag name="KSO_WM_UNIT_TYPE" val="b"/>
  <p:tag name="KSO_WM_UNIT_VALUE" val="17"/>
</p:tagLst>
</file>

<file path=ppt/tags/tag10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245"/>
  <p:tag name="KSO_WM_UNIT_COMPATIBLE" val="0"/>
  <p:tag name="KSO_WM_UNIT_DIAGRAM_ISNUMVISUAL" val="0"/>
  <p:tag name="KSO_WM_UNIT_DIAGRAM_ISREFERUNIT" val="0"/>
  <p:tag name="KSO_WM_UNIT_HIGHLIGHT" val="0"/>
  <p:tag name="KSO_WM_UNIT_ID" val="custom20230245_6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10"/>
</p:tagLst>
</file>

<file path=ppt/tags/tag10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29.7,&quot;width&quot;:832.1749606299213}"/>
  <p:tag name="KSO_WM_TAG_VERSION" val="1.0"/>
  <p:tag name="KSO_WM_TEMPLATE_CATEGORY" val="custom"/>
  <p:tag name="KSO_WM_TEMPLATE_INDEX" val="20230245"/>
  <p:tag name="KSO_WM_UNIT_COMPATIBLE" val="0"/>
  <p:tag name="KSO_WM_UNIT_DIAGRAM_ISNUMVISUAL" val="0"/>
  <p:tag name="KSO_WM_UNIT_DIAGRAM_ISREFERUNIT" val="0"/>
  <p:tag name="KSO_WM_UNIT_HIGHLIGHT" val="0"/>
  <p:tag name="KSO_WM_UNIT_ID" val="custom20230245_6*l_h_i*1_1_1"/>
  <p:tag name="KSO_WM_UNIT_INDEX" val="1_1_1"/>
  <p:tag name="KSO_WM_UNIT_LAYERLEVEL" val="1_1_1"/>
  <p:tag name="KSO_WM_UNIT_SUBTYPE" val="d"/>
  <p:tag name="KSO_WM_UNIT_TYPE" val="l_h_i"/>
</p:tagLst>
</file>

<file path=ppt/tags/tag10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-0.25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29.7,&quot;width&quot;:832.1749606299213}"/>
  <p:tag name="KSO_WM_TAG_VERSION" val="1.0"/>
  <p:tag name="KSO_WM_TEMPLATE_CATEGORY" val="custom"/>
  <p:tag name="KSO_WM_TEMPLATE_INDEX" val="20230245"/>
  <p:tag name="KSO_WM_UNIT_COMPATIBLE" val="0"/>
  <p:tag name="KSO_WM_UNIT_DIAGRAM_ISNUMVISUAL" val="0"/>
  <p:tag name="KSO_WM_UNIT_DIAGRAM_ISREFERUNIT" val="0"/>
  <p:tag name="KSO_WM_UNIT_HIGHLIGHT" val="0"/>
  <p:tag name="KSO_WM_UNIT_ID" val="custom20230245_6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目录标题"/>
  <p:tag name="KSO_WM_UNIT_TYPE" val="l_h_a"/>
  <p:tag name="KSO_WM_UNIT_VALUE" val="42"/>
</p:tagLst>
</file>

<file path=ppt/tags/tag10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29.7,&quot;width&quot;:832.1749606299213}"/>
  <p:tag name="KSO_WM_TAG_VERSION" val="1.0"/>
  <p:tag name="KSO_WM_TEMPLATE_CATEGORY" val="custom"/>
  <p:tag name="KSO_WM_TEMPLATE_INDEX" val="20230245"/>
  <p:tag name="KSO_WM_UNIT_COMPATIBLE" val="0"/>
  <p:tag name="KSO_WM_UNIT_DIAGRAM_ISNUMVISUAL" val="0"/>
  <p:tag name="KSO_WM_UNIT_DIAGRAM_ISREFERUNIT" val="0"/>
  <p:tag name="KSO_WM_UNIT_HIGHLIGHT" val="0"/>
  <p:tag name="KSO_WM_UNIT_ID" val="custom20230245_6*l_h_i*1_1_2"/>
  <p:tag name="KSO_WM_UNIT_INDEX" val="1_1_2"/>
  <p:tag name="KSO_WM_UNIT_LAYERLEVEL" val="1_1_1"/>
  <p:tag name="KSO_WM_UNIT_TYPE" val="l_h_i"/>
</p:tagLst>
</file>

<file path=ppt/tags/tag10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29.7,&quot;width&quot;:832.1749606299213}"/>
  <p:tag name="KSO_WM_TAG_VERSION" val="1.0"/>
  <p:tag name="KSO_WM_TEMPLATE_CATEGORY" val="custom"/>
  <p:tag name="KSO_WM_TEMPLATE_INDEX" val="20230245"/>
  <p:tag name="KSO_WM_UNIT_COMPATIBLE" val="0"/>
  <p:tag name="KSO_WM_UNIT_DIAGRAM_ISNUMVISUAL" val="0"/>
  <p:tag name="KSO_WM_UNIT_DIAGRAM_ISREFERUNIT" val="0"/>
  <p:tag name="KSO_WM_UNIT_HIGHLIGHT" val="0"/>
  <p:tag name="KSO_WM_UNIT_ID" val="custom20230245_6*l_h_i*1_2_1"/>
  <p:tag name="KSO_WM_UNIT_INDEX" val="1_2_1"/>
  <p:tag name="KSO_WM_UNIT_LAYERLEVEL" val="1_1_1"/>
  <p:tag name="KSO_WM_UNIT_SUBTYPE" val="d"/>
  <p:tag name="KSO_WM_UNIT_TYPE" val="l_h_i"/>
</p:tagLst>
</file>

<file path=ppt/tags/tag10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-0.25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29.7,&quot;width&quot;:832.1749606299213}"/>
  <p:tag name="KSO_WM_TAG_VERSION" val="1.0"/>
  <p:tag name="KSO_WM_TEMPLATE_CATEGORY" val="custom"/>
  <p:tag name="KSO_WM_TEMPLATE_INDEX" val="20230245"/>
  <p:tag name="KSO_WM_UNIT_COMPATIBLE" val="0"/>
  <p:tag name="KSO_WM_UNIT_DIAGRAM_ISNUMVISUAL" val="0"/>
  <p:tag name="KSO_WM_UNIT_DIAGRAM_ISREFERUNIT" val="0"/>
  <p:tag name="KSO_WM_UNIT_HIGHLIGHT" val="0"/>
  <p:tag name="KSO_WM_UNIT_ID" val="custom20230245_6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目录标题"/>
  <p:tag name="KSO_WM_UNIT_TYPE" val="l_h_a"/>
  <p:tag name="KSO_WM_UNIT_VALUE" val="42"/>
</p:tagLst>
</file>

<file path=ppt/tags/tag10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29.7,&quot;width&quot;:832.1749606299213}"/>
  <p:tag name="KSO_WM_TAG_VERSION" val="1.0"/>
  <p:tag name="KSO_WM_TEMPLATE_CATEGORY" val="custom"/>
  <p:tag name="KSO_WM_TEMPLATE_INDEX" val="20230245"/>
  <p:tag name="KSO_WM_UNIT_COMPATIBLE" val="0"/>
  <p:tag name="KSO_WM_UNIT_DIAGRAM_ISNUMVISUAL" val="0"/>
  <p:tag name="KSO_WM_UNIT_DIAGRAM_ISREFERUNIT" val="0"/>
  <p:tag name="KSO_WM_UNIT_HIGHLIGHT" val="0"/>
  <p:tag name="KSO_WM_UNIT_ID" val="custom20230245_6*l_h_i*1_2_2"/>
  <p:tag name="KSO_WM_UNIT_INDEX" val="1_2_2"/>
  <p:tag name="KSO_WM_UNIT_LAYERLEVEL" val="1_1_1"/>
  <p:tag name="KSO_WM_UNIT_TYPE" val="l_h_i"/>
</p:tagLst>
</file>

<file path=ppt/tags/tag10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29.7,&quot;width&quot;:832.1749606299213}"/>
  <p:tag name="KSO_WM_TAG_VERSION" val="1.0"/>
  <p:tag name="KSO_WM_TEMPLATE_CATEGORY" val="custom"/>
  <p:tag name="KSO_WM_TEMPLATE_INDEX" val="20230245"/>
  <p:tag name="KSO_WM_UNIT_COMPATIBLE" val="0"/>
  <p:tag name="KSO_WM_UNIT_DIAGRAM_ISNUMVISUAL" val="0"/>
  <p:tag name="KSO_WM_UNIT_DIAGRAM_ISREFERUNIT" val="0"/>
  <p:tag name="KSO_WM_UNIT_HIGHLIGHT" val="0"/>
  <p:tag name="KSO_WM_UNIT_ID" val="custom20230245_6*l_h_i*1_3_1"/>
  <p:tag name="KSO_WM_UNIT_INDEX" val="1_3_1"/>
  <p:tag name="KSO_WM_UNIT_LAYERLEVEL" val="1_1_1"/>
  <p:tag name="KSO_WM_UNIT_SUBTYPE" val="d"/>
  <p:tag name="KSO_WM_UNIT_TYPE" val="l_h_i"/>
</p:tagLst>
</file>

<file path=ppt/tags/tag10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-0.25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29.7,&quot;width&quot;:832.1749606299213}"/>
  <p:tag name="KSO_WM_TAG_VERSION" val="1.0"/>
  <p:tag name="KSO_WM_TEMPLATE_CATEGORY" val="custom"/>
  <p:tag name="KSO_WM_TEMPLATE_INDEX" val="20230245"/>
  <p:tag name="KSO_WM_UNIT_COMPATIBLE" val="0"/>
  <p:tag name="KSO_WM_UNIT_DIAGRAM_ISNUMVISUAL" val="0"/>
  <p:tag name="KSO_WM_UNIT_DIAGRAM_ISREFERUNIT" val="0"/>
  <p:tag name="KSO_WM_UNIT_HIGHLIGHT" val="0"/>
  <p:tag name="KSO_WM_UNIT_ID" val="custom20230245_6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目录标题"/>
  <p:tag name="KSO_WM_UNIT_TYPE" val="l_h_a"/>
  <p:tag name="KSO_WM_UNIT_VALUE" val="42"/>
</p:tagLst>
</file>

<file path=ppt/tags/tag10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29.7,&quot;width&quot;:832.1749606299213}"/>
  <p:tag name="KSO_WM_TAG_VERSION" val="1.0"/>
  <p:tag name="KSO_WM_TEMPLATE_CATEGORY" val="custom"/>
  <p:tag name="KSO_WM_TEMPLATE_INDEX" val="20230245"/>
  <p:tag name="KSO_WM_UNIT_COMPATIBLE" val="0"/>
  <p:tag name="KSO_WM_UNIT_DIAGRAM_ISNUMVISUAL" val="0"/>
  <p:tag name="KSO_WM_UNIT_DIAGRAM_ISREFERUNIT" val="0"/>
  <p:tag name="KSO_WM_UNIT_HIGHLIGHT" val="0"/>
  <p:tag name="KSO_WM_UNIT_ID" val="custom20230245_6*l_h_i*1_3_2"/>
  <p:tag name="KSO_WM_UNIT_INDEX" val="1_3_2"/>
  <p:tag name="KSO_WM_UNIT_LAYERLEVEL" val="1_1_1"/>
  <p:tag name="KSO_WM_UNIT_TYPE" val="l_h_i"/>
</p:tagLst>
</file>

<file path=ppt/tags/tag11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29.7,&quot;width&quot;:832.1749606299213}"/>
  <p:tag name="KSO_WM_TAG_VERSION" val="1.0"/>
  <p:tag name="KSO_WM_TEMPLATE_CATEGORY" val="custom"/>
  <p:tag name="KSO_WM_TEMPLATE_INDEX" val="20230245"/>
  <p:tag name="KSO_WM_UNIT_COMPATIBLE" val="0"/>
  <p:tag name="KSO_WM_UNIT_DIAGRAM_ISNUMVISUAL" val="0"/>
  <p:tag name="KSO_WM_UNIT_DIAGRAM_ISREFERUNIT" val="0"/>
  <p:tag name="KSO_WM_UNIT_HIGHLIGHT" val="0"/>
  <p:tag name="KSO_WM_UNIT_ID" val="custom20230245_6*l_h_i*1_4_1"/>
  <p:tag name="KSO_WM_UNIT_INDEX" val="1_4_1"/>
  <p:tag name="KSO_WM_UNIT_LAYERLEVEL" val="1_1_1"/>
  <p:tag name="KSO_WM_UNIT_SUBTYPE" val="d"/>
  <p:tag name="KSO_WM_UNIT_TYPE" val="l_h_i"/>
</p:tagLst>
</file>

<file path=ppt/tags/tag11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-0.25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29.7,&quot;width&quot;:832.1749606299213}"/>
  <p:tag name="KSO_WM_TAG_VERSION" val="1.0"/>
  <p:tag name="KSO_WM_TEMPLATE_CATEGORY" val="custom"/>
  <p:tag name="KSO_WM_TEMPLATE_INDEX" val="20230245"/>
  <p:tag name="KSO_WM_UNIT_COMPATIBLE" val="0"/>
  <p:tag name="KSO_WM_UNIT_DIAGRAM_ISNUMVISUAL" val="0"/>
  <p:tag name="KSO_WM_UNIT_DIAGRAM_ISREFERUNIT" val="0"/>
  <p:tag name="KSO_WM_UNIT_HIGHLIGHT" val="0"/>
  <p:tag name="KSO_WM_UNIT_ID" val="custom20230245_6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目录标题"/>
  <p:tag name="KSO_WM_UNIT_TYPE" val="l_h_a"/>
  <p:tag name="KSO_WM_UNIT_VALUE" val="42"/>
</p:tagLst>
</file>

<file path=ppt/tags/tag11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29.7,&quot;width&quot;:832.1749606299213}"/>
  <p:tag name="KSO_WM_TAG_VERSION" val="1.0"/>
  <p:tag name="KSO_WM_TEMPLATE_CATEGORY" val="custom"/>
  <p:tag name="KSO_WM_TEMPLATE_INDEX" val="20230245"/>
  <p:tag name="KSO_WM_UNIT_COMPATIBLE" val="0"/>
  <p:tag name="KSO_WM_UNIT_DIAGRAM_ISNUMVISUAL" val="0"/>
  <p:tag name="KSO_WM_UNIT_DIAGRAM_ISREFERUNIT" val="0"/>
  <p:tag name="KSO_WM_UNIT_HIGHLIGHT" val="0"/>
  <p:tag name="KSO_WM_UNIT_ID" val="custom20230245_6*l_h_i*1_4_2"/>
  <p:tag name="KSO_WM_UNIT_INDEX" val="1_4_2"/>
  <p:tag name="KSO_WM_UNIT_LAYERLEVEL" val="1_1_1"/>
  <p:tag name="KSO_WM_UNIT_TYPE" val="l_h_i"/>
</p:tagLst>
</file>

<file path=ppt/tags/tag11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29.7,&quot;width&quot;:832.1749606299213}"/>
  <p:tag name="KSO_WM_TAG_VERSION" val="1.0"/>
  <p:tag name="KSO_WM_TEMPLATE_CATEGORY" val="custom"/>
  <p:tag name="KSO_WM_TEMPLATE_INDEX" val="20230245"/>
  <p:tag name="KSO_WM_UNIT_COMPATIBLE" val="0"/>
  <p:tag name="KSO_WM_UNIT_DIAGRAM_ISNUMVISUAL" val="0"/>
  <p:tag name="KSO_WM_UNIT_DIAGRAM_ISREFERUNIT" val="0"/>
  <p:tag name="KSO_WM_UNIT_HIGHLIGHT" val="0"/>
  <p:tag name="KSO_WM_UNIT_ID" val="custom20230245_6*l_h_i*1_5_1"/>
  <p:tag name="KSO_WM_UNIT_INDEX" val="1_5_1"/>
  <p:tag name="KSO_WM_UNIT_LAYERLEVEL" val="1_1_1"/>
  <p:tag name="KSO_WM_UNIT_SUBTYPE" val="d"/>
  <p:tag name="KSO_WM_UNIT_TYPE" val="l_h_i"/>
</p:tagLst>
</file>

<file path=ppt/tags/tag11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-0.25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29.7,&quot;width&quot;:832.1749606299213}"/>
  <p:tag name="KSO_WM_TAG_VERSION" val="1.0"/>
  <p:tag name="KSO_WM_TEMPLATE_CATEGORY" val="custom"/>
  <p:tag name="KSO_WM_TEMPLATE_INDEX" val="20230245"/>
  <p:tag name="KSO_WM_UNIT_COMPATIBLE" val="0"/>
  <p:tag name="KSO_WM_UNIT_DIAGRAM_ISNUMVISUAL" val="0"/>
  <p:tag name="KSO_WM_UNIT_DIAGRAM_ISREFERUNIT" val="0"/>
  <p:tag name="KSO_WM_UNIT_HIGHLIGHT" val="0"/>
  <p:tag name="KSO_WM_UNIT_ID" val="custom20230245_6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目录标题"/>
  <p:tag name="KSO_WM_UNIT_TYPE" val="l_h_a"/>
  <p:tag name="KSO_WM_UNIT_VALUE" val="42"/>
</p:tagLst>
</file>

<file path=ppt/tags/tag11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29.7,&quot;width&quot;:832.1749606299213}"/>
  <p:tag name="KSO_WM_TAG_VERSION" val="1.0"/>
  <p:tag name="KSO_WM_TEMPLATE_CATEGORY" val="custom"/>
  <p:tag name="KSO_WM_TEMPLATE_INDEX" val="20230245"/>
  <p:tag name="KSO_WM_UNIT_COMPATIBLE" val="0"/>
  <p:tag name="KSO_WM_UNIT_DIAGRAM_ISNUMVISUAL" val="0"/>
  <p:tag name="KSO_WM_UNIT_DIAGRAM_ISREFERUNIT" val="0"/>
  <p:tag name="KSO_WM_UNIT_HIGHLIGHT" val="0"/>
  <p:tag name="KSO_WM_UNIT_ID" val="custom20230245_6*l_h_i*1_5_2"/>
  <p:tag name="KSO_WM_UNIT_INDEX" val="1_5_2"/>
  <p:tag name="KSO_WM_UNIT_LAYERLEVEL" val="1_1_1"/>
  <p:tag name="KSO_WM_UNIT_TYPE" val="l_h_i"/>
</p:tagLst>
</file>

<file path=ppt/tags/tag11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29.7,&quot;width&quot;:832.1749606299213}"/>
  <p:tag name="KSO_WM_TAG_VERSION" val="1.0"/>
  <p:tag name="KSO_WM_TEMPLATE_CATEGORY" val="custom"/>
  <p:tag name="KSO_WM_TEMPLATE_INDEX" val="20230245"/>
  <p:tag name="KSO_WM_UNIT_COMPATIBLE" val="0"/>
  <p:tag name="KSO_WM_UNIT_DIAGRAM_ISNUMVISUAL" val="0"/>
  <p:tag name="KSO_WM_UNIT_DIAGRAM_ISREFERUNIT" val="0"/>
  <p:tag name="KSO_WM_UNIT_HIGHLIGHT" val="0"/>
  <p:tag name="KSO_WM_UNIT_ID" val="custom20230245_6*l_h_i*1_6_1"/>
  <p:tag name="KSO_WM_UNIT_INDEX" val="1_6_1"/>
  <p:tag name="KSO_WM_UNIT_LAYERLEVEL" val="1_1_1"/>
  <p:tag name="KSO_WM_UNIT_SUBTYPE" val="d"/>
  <p:tag name="KSO_WM_UNIT_TYPE" val="l_h_i"/>
</p:tagLst>
</file>

<file path=ppt/tags/tag11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-0.25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29.7,&quot;width&quot;:832.1749606299213}"/>
  <p:tag name="KSO_WM_TAG_VERSION" val="1.0"/>
  <p:tag name="KSO_WM_TEMPLATE_CATEGORY" val="custom"/>
  <p:tag name="KSO_WM_TEMPLATE_INDEX" val="20230245"/>
  <p:tag name="KSO_WM_UNIT_COMPATIBLE" val="0"/>
  <p:tag name="KSO_WM_UNIT_DIAGRAM_ISNUMVISUAL" val="0"/>
  <p:tag name="KSO_WM_UNIT_DIAGRAM_ISREFERUNIT" val="0"/>
  <p:tag name="KSO_WM_UNIT_HIGHLIGHT" val="0"/>
  <p:tag name="KSO_WM_UNIT_ID" val="custom20230245_6*l_h_a*1_6_1"/>
  <p:tag name="KSO_WM_UNIT_INDEX" val="1_6_1"/>
  <p:tag name="KSO_WM_UNIT_ISCONTENTSTITLE" val="0"/>
  <p:tag name="KSO_WM_UNIT_ISNUMDGMTITLE" val="0"/>
  <p:tag name="KSO_WM_UNIT_LAYERLEVEL" val="1_1_1"/>
  <p:tag name="KSO_WM_UNIT_NOCLEAR" val="0"/>
  <p:tag name="KSO_WM_UNIT_PRESET_TEXT" val="目录标题"/>
  <p:tag name="KSO_WM_UNIT_TYPE" val="l_h_a"/>
  <p:tag name="KSO_WM_UNIT_VALUE" val="42"/>
</p:tagLst>
</file>

<file path=ppt/tags/tag11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29.7,&quot;width&quot;:832.1749606299213}"/>
  <p:tag name="KSO_WM_TAG_VERSION" val="1.0"/>
  <p:tag name="KSO_WM_TEMPLATE_CATEGORY" val="custom"/>
  <p:tag name="KSO_WM_TEMPLATE_INDEX" val="20230245"/>
  <p:tag name="KSO_WM_UNIT_COMPATIBLE" val="0"/>
  <p:tag name="KSO_WM_UNIT_DIAGRAM_ISNUMVISUAL" val="0"/>
  <p:tag name="KSO_WM_UNIT_DIAGRAM_ISREFERUNIT" val="0"/>
  <p:tag name="KSO_WM_UNIT_HIGHLIGHT" val="0"/>
  <p:tag name="KSO_WM_UNIT_ID" val="custom20230245_6*l_h_i*1_6_2"/>
  <p:tag name="KSO_WM_UNIT_INDEX" val="1_6_2"/>
  <p:tag name="KSO_WM_UNIT_LAYERLEVEL" val="1_1_1"/>
  <p:tag name="KSO_WM_UNIT_TYPE" val="l_h_i"/>
</p:tagLst>
</file>

<file path=ppt/tags/tag119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0245_6"/>
  <p:tag name="KSO_WM_SLIDE_INDEX" val="6"/>
  <p:tag name="KSO_WM_SLIDE_ITEM_CNT" val="6"/>
  <p:tag name="KSO_WM_SLIDE_LAYOUT" val="a_b_l"/>
  <p:tag name="KSO_WM_SLIDE_LAYOUT_CNT" val="1_1_1"/>
  <p:tag name="KSO_WM_SLIDE_SUBTYPE" val="diag"/>
  <p:tag name="KSO_WM_SLIDE_TYPE" val="contents"/>
  <p:tag name="KSO_WM_SPECIAL_SOURCE" val="bdnull"/>
  <p:tag name="KSO_WM_TAG_VERSION" val="1.0"/>
  <p:tag name="KSO_WM_TEMPLATE_CATEGORY" val="custom"/>
  <p:tag name="KSO_WM_TEMPLATE_COLOR_TYPE" val="0"/>
  <p:tag name="KSO_WM_TEMPLATE_INDEX" val="20230245"/>
  <p:tag name="KSO_WM_TEMPLATE_MASTER_TYPE" val="0"/>
  <p:tag name="KSO_WM_TEMPLATE_SUBCATEGORY" val="29"/>
</p:tagLst>
</file>

<file path=ppt/tags/tag12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45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45_7*e*1"/>
  <p:tag name="KSO_WM_UNIT_INDEX" val="1"/>
  <p:tag name="KSO_WM_UNIT_LAYERLEVEL" val="1"/>
  <p:tag name="KSO_WM_UNIT_NOCLEAR" val="0"/>
  <p:tag name="KSO_WM_UNIT_PRESET_TEXT" val="01"/>
  <p:tag name="KSO_WM_UNIT_TYPE" val="e"/>
  <p:tag name="KSO_WM_UNIT_VALUE" val="6"/>
</p:tagLst>
</file>

<file path=ppt/tags/tag12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45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45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122.xml><?xml version="1.0" encoding="utf-8"?>
<p:tagLst xmlns:p="http://schemas.openxmlformats.org/presentationml/2006/main">
  <p:tag name="KSO_WM_BEAUTIFY_FLAG" val="#wm#"/>
  <p:tag name="KSO_WM_SLIDE_CONTENT_AREA" val="{&quot;left&quot;:&quot;123.3&quot;,&quot;top&quot;:&quot;153.85&quot;,&quot;width&quot;:&quot;710.6&quot;,&quot;height&quot;:&quot;214.1&quot;}"/>
  <p:tag name="KSO_WM_SLIDE_ID" val="custom20230245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245"/>
  <p:tag name="KSO_WM_TEMPLATE_MASTER_TYPE" val="0"/>
  <p:tag name="KSO_WM_TEMPLATE_SUBCATEGORY" val="29"/>
</p:tagLst>
</file>

<file path=ppt/tags/tag12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45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45_7*e*1"/>
  <p:tag name="KSO_WM_UNIT_INDEX" val="1"/>
  <p:tag name="KSO_WM_UNIT_LAYERLEVEL" val="1"/>
  <p:tag name="KSO_WM_UNIT_NOCLEAR" val="0"/>
  <p:tag name="KSO_WM_UNIT_PRESET_TEXT" val="02"/>
  <p:tag name="KSO_WM_UNIT_TYPE" val="e"/>
  <p:tag name="KSO_WM_UNIT_VALUE" val="6"/>
</p:tagLst>
</file>

<file path=ppt/tags/tag12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45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45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125.xml><?xml version="1.0" encoding="utf-8"?>
<p:tagLst xmlns:p="http://schemas.openxmlformats.org/presentationml/2006/main">
  <p:tag name="KSO_WM_BEAUTIFY_FLAG" val="#wm#"/>
  <p:tag name="KSO_WM_SLIDE_CONTENT_AREA" val="{&quot;left&quot;:&quot;123.3&quot;,&quot;top&quot;:&quot;153.85&quot;,&quot;width&quot;:&quot;710.6&quot;,&quot;height&quot;:&quot;214.1&quot;}"/>
  <p:tag name="KSO_WM_SLIDE_ID" val="custom20230245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245"/>
  <p:tag name="KSO_WM_TEMPLATE_MASTER_TYPE" val="0"/>
  <p:tag name="KSO_WM_TEMPLATE_SUBCATEGORY" val="29"/>
</p:tagLst>
</file>

<file path=ppt/tags/tag12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3*l_h_i*1_1_1"/>
  <p:tag name="KSO_WM_UNIT_INDEX" val="1_1_1"/>
  <p:tag name="KSO_WM_UNIT_LAYERLEVEL" val="1_1_1"/>
  <p:tag name="KSO_WM_UNIT_TYPE" val="l_h_i"/>
</p:tagLst>
</file>

<file path=ppt/tags/tag12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3*l_h_i*1_1_2"/>
  <p:tag name="KSO_WM_UNIT_INDEX" val="1_1_2"/>
  <p:tag name="KSO_WM_UNIT_LAYERLEVEL" val="1_1_1"/>
  <p:tag name="KSO_WM_UNIT_TYPE" val="l_h_i"/>
</p:tagLst>
</file>

<file path=ppt/tags/tag12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2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3*l_h_i*1_2_1"/>
  <p:tag name="KSO_WM_UNIT_INDEX" val="1_2_1"/>
  <p:tag name="KSO_WM_UNIT_LAYERLEVEL" val="1_1_1"/>
  <p:tag name="KSO_WM_UNIT_TYPE" val="l_h_i"/>
</p:tagLst>
</file>

<file path=ppt/tags/tag13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3*l_h_i*1_2_2"/>
  <p:tag name="KSO_WM_UNIT_INDEX" val="1_2_2"/>
  <p:tag name="KSO_WM_UNIT_LAYERLEVEL" val="1_1_1"/>
  <p:tag name="KSO_WM_UNIT_TYPE" val="l_h_i"/>
</p:tagLst>
</file>

<file path=ppt/tags/tag13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3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3*l_h_i*1_3_1"/>
  <p:tag name="KSO_WM_UNIT_INDEX" val="1_3_1"/>
  <p:tag name="KSO_WM_UNIT_LAYERLEVEL" val="1_1_1"/>
  <p:tag name="KSO_WM_UNIT_TYPE" val="l_h_i"/>
</p:tagLst>
</file>

<file path=ppt/tags/tag13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3*l_h_i*1_3_2"/>
  <p:tag name="KSO_WM_UNIT_INDEX" val="1_3_2"/>
  <p:tag name="KSO_WM_UNIT_LAYERLEVEL" val="1_1_1"/>
  <p:tag name="KSO_WM_UNIT_TYPE" val="l_h_i"/>
</p:tagLst>
</file>

<file path=ppt/tags/tag13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3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3*l_h_i*1_4_1"/>
  <p:tag name="KSO_WM_UNIT_INDEX" val="1_4_1"/>
  <p:tag name="KSO_WM_UNIT_LAYERLEVEL" val="1_1_1"/>
  <p:tag name="KSO_WM_UNIT_TYPE" val="l_h_i"/>
</p:tagLst>
</file>

<file path=ppt/tags/tag13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3*l_h_i*1_4_2"/>
  <p:tag name="KSO_WM_UNIT_INDEX" val="1_4_2"/>
  <p:tag name="KSO_WM_UNIT_LAYERLEVEL" val="1_1_1"/>
  <p:tag name="KSO_WM_UNIT_TYPE" val="l_h_i"/>
</p:tagLst>
</file>

<file path=ppt/tags/tag13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3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3_2"/>
  <p:tag name="KSO_WM_UNIT_INDEX" val="1_3_2"/>
  <p:tag name="KSO_WM_UNIT_LAYERLEVEL" val="1_1_1"/>
  <p:tag name="KSO_WM_UNIT_TYPE" val="l_h_i"/>
</p:tagLst>
</file>

<file path=ppt/tags/tag13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01_3*l_h_i*1_3_3"/>
  <p:tag name="KSO_WM_UNIT_INDEX" val="1_3_3"/>
  <p:tag name="KSO_WM_UNIT_LAYERLEVEL" val="1_1_1"/>
  <p:tag name="KSO_WM_UNIT_TYPE" val="l_h_i"/>
</p:tagLst>
</file>

<file path=ppt/tags/tag14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01_3*l_h_i*1_3_1"/>
  <p:tag name="KSO_WM_UNIT_INDEX" val="1_3_1"/>
  <p:tag name="KSO_WM_UNIT_LAYERLEVEL" val="1_1_1"/>
  <p:tag name="KSO_WM_UNIT_TYPE" val="l_h_i"/>
</p:tagLst>
</file>

<file path=ppt/tags/tag14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3_1"/>
  <p:tag name="KSO_WM_UNIT_INDEX" val="1_3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4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1_2"/>
  <p:tag name="KSO_WM_UNIT_INDEX" val="1_1_2"/>
  <p:tag name="KSO_WM_UNIT_LAYERLEVEL" val="1_1_1"/>
  <p:tag name="KSO_WM_UNIT_TYPE" val="l_h_i"/>
</p:tagLst>
</file>

<file path=ppt/tags/tag14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1_3*l_h_i*1_1_3"/>
  <p:tag name="KSO_WM_UNIT_INDEX" val="1_1_3"/>
  <p:tag name="KSO_WM_UNIT_LAYERLEVEL" val="1_1_1"/>
  <p:tag name="KSO_WM_UNIT_TYPE" val="l_h_i"/>
</p:tagLst>
</file>

<file path=ppt/tags/tag14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1_3*l_h_i*1_1_1"/>
  <p:tag name="KSO_WM_UNIT_INDEX" val="1_1_1"/>
  <p:tag name="KSO_WM_UNIT_LAYERLEVEL" val="1_1_1"/>
  <p:tag name="KSO_WM_UNIT_TYPE" val="l_h_i"/>
</p:tagLst>
</file>

<file path=ppt/tags/tag14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1_1"/>
  <p:tag name="KSO_WM_UNIT_INDEX" val="1_1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4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2_2"/>
  <p:tag name="KSO_WM_UNIT_INDEX" val="1_2_2"/>
  <p:tag name="KSO_WM_UNIT_LAYERLEVEL" val="1_1_1"/>
  <p:tag name="KSO_WM_UNIT_TYPE" val="l_h_i"/>
</p:tagLst>
</file>

<file path=ppt/tags/tag14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01_3*l_h_i*1_2_3"/>
  <p:tag name="KSO_WM_UNIT_INDEX" val="1_2_3"/>
  <p:tag name="KSO_WM_UNIT_LAYERLEVEL" val="1_1_1"/>
  <p:tag name="KSO_WM_UNIT_TYPE" val="l_h_i"/>
</p:tagLst>
</file>

<file path=ppt/tags/tag14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01_3*l_h_i*1_2_1"/>
  <p:tag name="KSO_WM_UNIT_INDEX" val="1_2_1"/>
  <p:tag name="KSO_WM_UNIT_LAYERLEVEL" val="1_1_1"/>
  <p:tag name="KSO_WM_UNIT_TYPE" val="l_h_i"/>
</p:tagLst>
</file>

<file path=ppt/tags/tag14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2_1"/>
  <p:tag name="KSO_WM_UNIT_INDEX" val="1_2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5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4_2"/>
  <p:tag name="KSO_WM_UNIT_INDEX" val="1_4_2"/>
  <p:tag name="KSO_WM_UNIT_LAYERLEVEL" val="1_1_1"/>
  <p:tag name="KSO_WM_UNIT_TYPE" val="l_h_i"/>
</p:tagLst>
</file>

<file path=ppt/tags/tag15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01_3*l_h_i*1_4_3"/>
  <p:tag name="KSO_WM_UNIT_INDEX" val="1_4_3"/>
  <p:tag name="KSO_WM_UNIT_LAYERLEVEL" val="1_1_1"/>
  <p:tag name="KSO_WM_UNIT_TYPE" val="l_h_i"/>
</p:tagLst>
</file>

<file path=ppt/tags/tag15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01_3*l_h_i*1_4_1"/>
  <p:tag name="KSO_WM_UNIT_INDEX" val="1_4_1"/>
  <p:tag name="KSO_WM_UNIT_LAYERLEVEL" val="1_1_1"/>
  <p:tag name="KSO_WM_UNIT_TYPE" val="l_h_i"/>
</p:tagLst>
</file>

<file path=ppt/tags/tag15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4_1"/>
  <p:tag name="KSO_WM_UNIT_INDEX" val="1_4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5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3_2"/>
  <p:tag name="KSO_WM_UNIT_INDEX" val="1_3_2"/>
  <p:tag name="KSO_WM_UNIT_LAYERLEVEL" val="1_1_1"/>
  <p:tag name="KSO_WM_UNIT_TYPE" val="l_h_i"/>
</p:tagLst>
</file>

<file path=ppt/tags/tag15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01_3*l_h_i*1_3_3"/>
  <p:tag name="KSO_WM_UNIT_INDEX" val="1_3_3"/>
  <p:tag name="KSO_WM_UNIT_LAYERLEVEL" val="1_1_1"/>
  <p:tag name="KSO_WM_UNIT_TYPE" val="l_h_i"/>
</p:tagLst>
</file>

<file path=ppt/tags/tag15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01_3*l_h_i*1_3_1"/>
  <p:tag name="KSO_WM_UNIT_INDEX" val="1_3_1"/>
  <p:tag name="KSO_WM_UNIT_LAYERLEVEL" val="1_1_1"/>
  <p:tag name="KSO_WM_UNIT_TYPE" val="l_h_i"/>
</p:tagLst>
</file>

<file path=ppt/tags/tag15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3_1"/>
  <p:tag name="KSO_WM_UNIT_INDEX" val="1_3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5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1_2"/>
  <p:tag name="KSO_WM_UNIT_INDEX" val="1_1_2"/>
  <p:tag name="KSO_WM_UNIT_LAYERLEVEL" val="1_1_1"/>
  <p:tag name="KSO_WM_UNIT_TYPE" val="l_h_i"/>
</p:tagLst>
</file>

<file path=ppt/tags/tag15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1_3*l_h_i*1_1_3"/>
  <p:tag name="KSO_WM_UNIT_INDEX" val="1_1_3"/>
  <p:tag name="KSO_WM_UNIT_LAYERLEVEL" val="1_1_1"/>
  <p:tag name="KSO_WM_UNIT_TYPE" val="l_h_i"/>
</p:tagLst>
</file>

<file path=ppt/tags/tag16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1_3*l_h_i*1_1_1"/>
  <p:tag name="KSO_WM_UNIT_INDEX" val="1_1_1"/>
  <p:tag name="KSO_WM_UNIT_LAYERLEVEL" val="1_1_1"/>
  <p:tag name="KSO_WM_UNIT_TYPE" val="l_h_i"/>
</p:tagLst>
</file>

<file path=ppt/tags/tag16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1_1"/>
  <p:tag name="KSO_WM_UNIT_INDEX" val="1_1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6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2_2"/>
  <p:tag name="KSO_WM_UNIT_INDEX" val="1_2_2"/>
  <p:tag name="KSO_WM_UNIT_LAYERLEVEL" val="1_1_1"/>
  <p:tag name="KSO_WM_UNIT_TYPE" val="l_h_i"/>
</p:tagLst>
</file>

<file path=ppt/tags/tag16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01_3*l_h_i*1_2_3"/>
  <p:tag name="KSO_WM_UNIT_INDEX" val="1_2_3"/>
  <p:tag name="KSO_WM_UNIT_LAYERLEVEL" val="1_1_1"/>
  <p:tag name="KSO_WM_UNIT_TYPE" val="l_h_i"/>
</p:tagLst>
</file>

<file path=ppt/tags/tag16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01_3*l_h_i*1_2_1"/>
  <p:tag name="KSO_WM_UNIT_INDEX" val="1_2_1"/>
  <p:tag name="KSO_WM_UNIT_LAYERLEVEL" val="1_1_1"/>
  <p:tag name="KSO_WM_UNIT_TYPE" val="l_h_i"/>
</p:tagLst>
</file>

<file path=ppt/tags/tag16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2_1"/>
  <p:tag name="KSO_WM_UNIT_INDEX" val="1_2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6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4_2"/>
  <p:tag name="KSO_WM_UNIT_INDEX" val="1_4_2"/>
  <p:tag name="KSO_WM_UNIT_LAYERLEVEL" val="1_1_1"/>
  <p:tag name="KSO_WM_UNIT_TYPE" val="l_h_i"/>
</p:tagLst>
</file>

<file path=ppt/tags/tag16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01_3*l_h_i*1_4_3"/>
  <p:tag name="KSO_WM_UNIT_INDEX" val="1_4_3"/>
  <p:tag name="KSO_WM_UNIT_LAYERLEVEL" val="1_1_1"/>
  <p:tag name="KSO_WM_UNIT_TYPE" val="l_h_i"/>
</p:tagLst>
</file>

<file path=ppt/tags/tag16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01_3*l_h_i*1_4_1"/>
  <p:tag name="KSO_WM_UNIT_INDEX" val="1_4_1"/>
  <p:tag name="KSO_WM_UNIT_LAYERLEVEL" val="1_1_1"/>
  <p:tag name="KSO_WM_UNIT_TYPE" val="l_h_i"/>
</p:tagLst>
</file>

<file path=ppt/tags/tag16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4_1"/>
  <p:tag name="KSO_WM_UNIT_INDEX" val="1_4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7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45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45_7*e*1"/>
  <p:tag name="KSO_WM_UNIT_INDEX" val="1"/>
  <p:tag name="KSO_WM_UNIT_LAYERLEVEL" val="1"/>
  <p:tag name="KSO_WM_UNIT_NOCLEAR" val="0"/>
  <p:tag name="KSO_WM_UNIT_PRESET_TEXT" val="03"/>
  <p:tag name="KSO_WM_UNIT_TYPE" val="e"/>
  <p:tag name="KSO_WM_UNIT_VALUE" val="6"/>
</p:tagLst>
</file>

<file path=ppt/tags/tag17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45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45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172.xml><?xml version="1.0" encoding="utf-8"?>
<p:tagLst xmlns:p="http://schemas.openxmlformats.org/presentationml/2006/main">
  <p:tag name="KSO_WM_BEAUTIFY_FLAG" val="#wm#"/>
  <p:tag name="KSO_WM_SLIDE_CONTENT_AREA" val="{&quot;left&quot;:&quot;123.3&quot;,&quot;top&quot;:&quot;153.85&quot;,&quot;width&quot;:&quot;710.6&quot;,&quot;height&quot;:&quot;214.1&quot;}"/>
  <p:tag name="KSO_WM_SLIDE_ID" val="custom20230245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245"/>
  <p:tag name="KSO_WM_TEMPLATE_MASTER_TYPE" val="0"/>
  <p:tag name="KSO_WM_TEMPLATE_SUBCATEGORY" val="29"/>
</p:tagLst>
</file>

<file path=ppt/tags/tag17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i*1_1_1"/>
  <p:tag name="KSO_WM_UNIT_INDEX" val="1_1_1"/>
  <p:tag name="KSO_WM_UNIT_LAYERLEVEL" val="1_1_1"/>
  <p:tag name="KSO_WM_UNIT_TYPE" val="l_h_i"/>
</p:tagLst>
</file>

<file path=ppt/tags/tag17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3*l_h_i*1_1_2"/>
  <p:tag name="KSO_WM_UNIT_INDEX" val="1_1_2"/>
  <p:tag name="KSO_WM_UNIT_LAYERLEVEL" val="1_1_1"/>
  <p:tag name="KSO_WM_UNIT_TYPE" val="l_h_i"/>
</p:tagLst>
</file>

<file path=ppt/tags/tag17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1_1"/>
  <p:tag name="KSO_WM_UNIT_INDEX" val="1_1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YPE" val="l_h_f"/>
  <p:tag name="KSO_WM_UNIT_VALUE" val="120"/>
</p:tagLst>
</file>

<file path=ppt/tags/tag17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i*1_2_1"/>
  <p:tag name="KSO_WM_UNIT_INDEX" val="1_2_1"/>
  <p:tag name="KSO_WM_UNIT_LAYERLEVEL" val="1_1_1"/>
  <p:tag name="KSO_WM_UNIT_TYPE" val="l_h_i"/>
</p:tagLst>
</file>

<file path=ppt/tags/tag17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3*l_h_i*1_2_2"/>
  <p:tag name="KSO_WM_UNIT_INDEX" val="1_2_2"/>
  <p:tag name="KSO_WM_UNIT_LAYERLEVEL" val="1_1_1"/>
  <p:tag name="KSO_WM_UNIT_TYPE" val="l_h_i"/>
</p:tagLst>
</file>

<file path=ppt/tags/tag17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2_1"/>
  <p:tag name="KSO_WM_UNIT_INDEX" val="1_2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YPE" val="l_h_f"/>
  <p:tag name="KSO_WM_UNIT_VALUE" val="120"/>
</p:tagLst>
</file>

<file path=ppt/tags/tag17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i*1_3_1"/>
  <p:tag name="KSO_WM_UNIT_INDEX" val="1_3_1"/>
  <p:tag name="KSO_WM_UNIT_LAYERLEVEL" val="1_1_1"/>
  <p:tag name="KSO_WM_UNIT_TYPE" val="l_h_i"/>
</p:tagLst>
</file>

<file path=ppt/tags/tag18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3*l_h_i*1_3_2"/>
  <p:tag name="KSO_WM_UNIT_INDEX" val="1_3_2"/>
  <p:tag name="KSO_WM_UNIT_LAYERLEVEL" val="1_1_1"/>
  <p:tag name="KSO_WM_UNIT_TYPE" val="l_h_i"/>
</p:tagLst>
</file>

<file path=ppt/tags/tag18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3_1"/>
  <p:tag name="KSO_WM_UNIT_INDEX" val="1_3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YPE" val="l_h_f"/>
  <p:tag name="KSO_WM_UNIT_VALUE" val="120"/>
</p:tagLst>
</file>

<file path=ppt/tags/tag18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i*1_4_1"/>
  <p:tag name="KSO_WM_UNIT_INDEX" val="1_4_1"/>
  <p:tag name="KSO_WM_UNIT_LAYERLEVEL" val="1_1_1"/>
  <p:tag name="KSO_WM_UNIT_TYPE" val="l_h_i"/>
</p:tagLst>
</file>

<file path=ppt/tags/tag18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3*l_h_i*1_4_2"/>
  <p:tag name="KSO_WM_UNIT_INDEX" val="1_4_2"/>
  <p:tag name="KSO_WM_UNIT_LAYERLEVEL" val="1_1_1"/>
  <p:tag name="KSO_WM_UNIT_TYPE" val="l_h_i"/>
</p:tagLst>
</file>

<file path=ppt/tags/tag18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4_1"/>
  <p:tag name="KSO_WM_UNIT_INDEX" val="1_4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YPE" val="l_h_f"/>
  <p:tag name="KSO_WM_UNIT_VALUE" val="120"/>
</p:tagLst>
</file>

<file path=ppt/tags/tag18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92.4,&quot;width&quot;:392}"/>
  <p:tag name="KSO_WM_TAG_VERSION" val="3.0"/>
  <p:tag name="KSO_WM_TEMPLATE_CATEGORY" val="diagram"/>
  <p:tag name="KSO_WM_TEMPLATE_INDEX" val="20230930"/>
  <p:tag name="KSO_WM_UNIT_COMPATIBLE" val="0"/>
  <p:tag name="KSO_WM_UNIT_DIAGRAM_ISNUMVISUAL" val="0"/>
  <p:tag name="KSO_WM_UNIT_DIAGRAM_ISREFERUNIT" val="0"/>
  <p:tag name="KSO_WM_UNIT_HIGHLIGHT" val="0"/>
  <p:tag name="KSO_WM_UNIT_ID" val="diagram20230930_1*l_h_f*1_1_1"/>
  <p:tag name="KSO_WM_UNIT_INDEX" val="1_1_1"/>
  <p:tag name="KSO_WM_UNIT_LAYERLEVEL" val="1_1_1"/>
  <p:tag name="KSO_WM_UNIT_NOCLEAR" val="0"/>
  <p:tag name="KSO_WM_UNIT_PRESET_TEXT" val="单击此处输入你的智能图形项正文，请尽量言简意赅的阐述观点，以便观者可以准确理解您所传达的信息。"/>
  <p:tag name="KSO_WM_UNIT_SUBTYPE" val="a"/>
  <p:tag name="KSO_WM_UNIT_TYPE" val="l_h_f"/>
  <p:tag name="KSO_WM_UNIT_VALUE" val="60"/>
</p:tagLst>
</file>

<file path=ppt/tags/tag18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92.4,&quot;width&quot;:392}"/>
  <p:tag name="KSO_WM_TAG_VERSION" val="3.0"/>
  <p:tag name="KSO_WM_TEMPLATE_CATEGORY" val="diagram"/>
  <p:tag name="KSO_WM_TEMPLATE_INDEX" val="20230930"/>
  <p:tag name="KSO_WM_UNIT_COMPATIBLE" val="0"/>
  <p:tag name="KSO_WM_UNIT_DIAGRAM_ISNUMVISUAL" val="0"/>
  <p:tag name="KSO_WM_UNIT_DIAGRAM_ISREFERUNIT" val="0"/>
  <p:tag name="KSO_WM_UNIT_HIGHLIGHT" val="0"/>
  <p:tag name="KSO_WM_UNIT_ID" val="diagram20230930_1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添加项标题"/>
  <p:tag name="KSO_WM_UNIT_TEXT_FILL_FORE_SCHEMECOLOR_INDEX" val="5"/>
  <p:tag name="KSO_WM_UNIT_TYPE" val="l_h_a"/>
  <p:tag name="KSO_WM_UNIT_VALUE" val="10"/>
</p:tagLst>
</file>

<file path=ppt/tags/tag18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92.4,&quot;width&quot;:392}"/>
  <p:tag name="KSO_WM_TAG_VERSION" val="3.0"/>
  <p:tag name="KSO_WM_TEMPLATE_CATEGORY" val="diagram"/>
  <p:tag name="KSO_WM_TEMPLATE_INDEX" val="20230930"/>
  <p:tag name="KSO_WM_UNIT_COMPATIBLE" val="0"/>
  <p:tag name="KSO_WM_UNIT_DIAGRAM_ISNUMVISUAL" val="0"/>
  <p:tag name="KSO_WM_UNIT_DIAGRAM_ISREFERUNIT" val="0"/>
  <p:tag name="KSO_WM_UNIT_HIGHLIGHT" val="0"/>
  <p:tag name="KSO_WM_UNIT_ID" val="diagram20230930_1*l_h_f*1_2_1"/>
  <p:tag name="KSO_WM_UNIT_INDEX" val="1_2_1"/>
  <p:tag name="KSO_WM_UNIT_LAYERLEVEL" val="1_1_1"/>
  <p:tag name="KSO_WM_UNIT_NOCLEAR" val="0"/>
  <p:tag name="KSO_WM_UNIT_PRESET_TEXT" val="单击此处输入你的智能图形项正文，请尽量言简意赅的阐述观点，以便观者可以准确理解您所传达的信息。"/>
  <p:tag name="KSO_WM_UNIT_SUBTYPE" val="a"/>
  <p:tag name="KSO_WM_UNIT_TYPE" val="l_h_f"/>
  <p:tag name="KSO_WM_UNIT_VALUE" val="60"/>
</p:tagLst>
</file>

<file path=ppt/tags/tag18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92.4,&quot;width&quot;:392}"/>
  <p:tag name="KSO_WM_TAG_VERSION" val="3.0"/>
  <p:tag name="KSO_WM_TEMPLATE_CATEGORY" val="diagram"/>
  <p:tag name="KSO_WM_TEMPLATE_INDEX" val="20230930"/>
  <p:tag name="KSO_WM_UNIT_COMPATIBLE" val="0"/>
  <p:tag name="KSO_WM_UNIT_DIAGRAM_ISNUMVISUAL" val="0"/>
  <p:tag name="KSO_WM_UNIT_DIAGRAM_ISREFERUNIT" val="0"/>
  <p:tag name="KSO_WM_UNIT_HIGHLIGHT" val="0"/>
  <p:tag name="KSO_WM_UNIT_ID" val="diagram20230930_1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添加项标题"/>
  <p:tag name="KSO_WM_UNIT_TEXT_FILL_FORE_SCHEMECOLOR_INDEX" val="5"/>
  <p:tag name="KSO_WM_UNIT_TYPE" val="l_h_a"/>
  <p:tag name="KSO_WM_UNIT_VALUE" val="10"/>
</p:tagLst>
</file>

<file path=ppt/tags/tag18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1_1"/>
  <p:tag name="KSO_WM_UNIT_INDEX" val="1_1_1"/>
  <p:tag name="KSO_WM_UNIT_LAYERLEVEL" val="1_1_1"/>
  <p:tag name="KSO_WM_UNIT_TYPE" val="l_h_i"/>
</p:tagLst>
</file>

<file path=ppt/tags/tag19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1_2"/>
  <p:tag name="KSO_WM_UNIT_INDEX" val="1_1_2"/>
  <p:tag name="KSO_WM_UNIT_LAYERLEVEL" val="1_1_1"/>
  <p:tag name="KSO_WM_UNIT_TYPE" val="l_h_i"/>
</p:tagLst>
</file>

<file path=ppt/tags/tag19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2_1"/>
  <p:tag name="KSO_WM_UNIT_INDEX" val="1_2_1"/>
  <p:tag name="KSO_WM_UNIT_LAYERLEVEL" val="1_1_1"/>
  <p:tag name="KSO_WM_UNIT_TYPE" val="l_h_i"/>
</p:tagLst>
</file>

<file path=ppt/tags/tag19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2_2"/>
  <p:tag name="KSO_WM_UNIT_INDEX" val="1_2_2"/>
  <p:tag name="KSO_WM_UNIT_LAYERLEVEL" val="1_1_1"/>
  <p:tag name="KSO_WM_UNIT_TYPE" val="l_h_i"/>
</p:tagLst>
</file>

<file path=ppt/tags/tag19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3_1"/>
  <p:tag name="KSO_WM_UNIT_INDEX" val="1_3_1"/>
  <p:tag name="KSO_WM_UNIT_LAYERLEVEL" val="1_1_1"/>
  <p:tag name="KSO_WM_UNIT_TYPE" val="l_h_i"/>
</p:tagLst>
</file>

<file path=ppt/tags/tag19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3_2"/>
  <p:tag name="KSO_WM_UNIT_INDEX" val="1_3_2"/>
  <p:tag name="KSO_WM_UNIT_LAYERLEVEL" val="1_1_1"/>
  <p:tag name="KSO_WM_UNIT_TYPE" val="l_h_i"/>
</p:tagLst>
</file>

<file path=ppt/tags/tag19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4_1"/>
  <p:tag name="KSO_WM_UNIT_INDEX" val="1_4_1"/>
  <p:tag name="KSO_WM_UNIT_LAYERLEVEL" val="1_1_1"/>
  <p:tag name="KSO_WM_UNIT_TYPE" val="l_h_i"/>
</p:tagLst>
</file>

<file path=ppt/tags/tag19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4_2"/>
  <p:tag name="KSO_WM_UNIT_INDEX" val="1_4_2"/>
  <p:tag name="KSO_WM_UNIT_LAYERLEVEL" val="1_1_1"/>
  <p:tag name="KSO_WM_UNIT_TYPE" val="l_h_i"/>
</p:tagLst>
</file>

<file path=ppt/tags/tag19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9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9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20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20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45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45_7*e*1"/>
  <p:tag name="KSO_WM_UNIT_INDEX" val="1"/>
  <p:tag name="KSO_WM_UNIT_LAYERLEVEL" val="1"/>
  <p:tag name="KSO_WM_UNIT_NOCLEAR" val="0"/>
  <p:tag name="KSO_WM_UNIT_PRESET_TEXT" val="04"/>
  <p:tag name="KSO_WM_UNIT_TYPE" val="e"/>
  <p:tag name="KSO_WM_UNIT_VALUE" val="6"/>
</p:tagLst>
</file>

<file path=ppt/tags/tag20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45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45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203.xml><?xml version="1.0" encoding="utf-8"?>
<p:tagLst xmlns:p="http://schemas.openxmlformats.org/presentationml/2006/main">
  <p:tag name="KSO_WM_BEAUTIFY_FLAG" val="#wm#"/>
  <p:tag name="KSO_WM_SLIDE_CONTENT_AREA" val="{&quot;left&quot;:&quot;123.3&quot;,&quot;top&quot;:&quot;153.85&quot;,&quot;width&quot;:&quot;710.6&quot;,&quot;height&quot;:&quot;214.1&quot;}"/>
  <p:tag name="KSO_WM_SLIDE_ID" val="custom20230245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245"/>
  <p:tag name="KSO_WM_TEMPLATE_MASTER_TYPE" val="0"/>
  <p:tag name="KSO_WM_TEMPLATE_SUBCATEGORY" val="29"/>
</p:tagLst>
</file>

<file path=ppt/tags/tag204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">
  <a:themeElements>
    <a:clrScheme name="自定义 78">
      <a:dk1>
        <a:srgbClr val="000000"/>
      </a:dk1>
      <a:lt1>
        <a:srgbClr val="FFFFFF"/>
      </a:lt1>
      <a:dk2>
        <a:srgbClr val="702C06"/>
      </a:dk2>
      <a:lt2>
        <a:srgbClr val="FEE6EB"/>
      </a:lt2>
      <a:accent1>
        <a:srgbClr val="FE012F"/>
      </a:accent1>
      <a:accent2>
        <a:srgbClr val="FD4F3C"/>
      </a:accent2>
      <a:accent3>
        <a:srgbClr val="FB6F46"/>
      </a:accent3>
      <a:accent4>
        <a:srgbClr val="FA884F"/>
      </a:accent4>
      <a:accent5>
        <a:srgbClr val="F89D58"/>
      </a:accent5>
      <a:accent6>
        <a:srgbClr val="F7B05F"/>
      </a:accent6>
      <a:hlink>
        <a:srgbClr val="0563C1"/>
      </a:hlink>
      <a:folHlink>
        <a:srgbClr val="954D72"/>
      </a:folHlink>
    </a:clrScheme>
    <a:fontScheme name="自定义 58">
      <a:majorFont>
        <a:latin typeface="MiSans Bold"/>
        <a:ea typeface="MiSans Bold"/>
        <a:cs typeface="Arial"/>
      </a:majorFont>
      <a:minorFont>
        <a:latin typeface="MiSans"/>
        <a:ea typeface="MiSans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Calibri Light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56</Paragraphs>
  <Slides>15</Slides>
  <Notes>2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23">
      <vt:lpstr>Arial</vt:lpstr>
      <vt:lpstr>Calibri</vt:lpstr>
      <vt:lpstr>MiSans Bold</vt:lpstr>
      <vt:lpstr>MiSans</vt:lpstr>
      <vt:lpstr>微软雅黑</vt:lpstr>
      <vt:lpstr>Wingdings</vt:lpstr>
      <vt:lpstr>Calibri Light</vt:lpstr>
      <vt:lpstr>Office Theme</vt:lpstr>
      <vt:lpstr>《共同的责任》PPT课件</vt:lpstr>
      <vt:lpstr>目录</vt:lpstr>
      <vt:lpstr>添加章节标题</vt:lpstr>
      <vt:lpstr>责任与使命</vt:lpstr>
      <vt:lpstr>PowerPoint Presentation</vt:lpstr>
      <vt:lpstr>责任的定义与重要性</vt:lpstr>
      <vt:lpstr>使命的内涵与意义</vt:lpstr>
      <vt:lpstr>责任与使命的关系</vt:lpstr>
      <vt:lpstr>共同的责任</vt:lpstr>
      <vt:lpstr>PowerPoint Presentation</vt:lpstr>
      <vt:lpstr>社会责任的概念与范围</vt:lpstr>
      <vt:lpstr>共同责任的内涵与特点</vt:lpstr>
      <vt:lpstr>共同责任的重要性与意义</vt:lpstr>
      <vt:lpstr>企业社会责任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2024-09-16T12:45:34.639</cp:lastPrinted>
  <dcterms:created xsi:type="dcterms:W3CDTF">2024-09-16T04:45:34Z</dcterms:created>
  <dcterms:modified xsi:type="dcterms:W3CDTF">2024-09-16T04:45:37Z</dcterms:modified>
</cp:coreProperties>
</file>