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5BF7817-AE71-4580-A7F1-62B3249725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1236DF-E6B5-4483-AF0E-33F162DD01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19FBB3-936D-402A-918C-D9F6BD7DB6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898DA6-D18A-415A-B785-5CE5D2C917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56F158-45CB-4CBC-A4B7-54A40ABB00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BA8165-B35E-4F60-B8A3-DE2311BAA1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2D4E5D-5B64-4167-8518-8E556BAE20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4D8E7F-0872-4C93-B243-809212CB58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FAE79D-F501-4A9E-8B06-3DBAFE32A5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042143-48CB-4D6D-AC06-AE091BFA0D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51AFC1-5559-4BA0-AB74-B8EE0E00C8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510214030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教育研究课题的选定</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汇报人：AA</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教育研究课题的类型与来源</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教育研究课题的选定原则与策略</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教育研究课题的实践案例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教育研究课题的选定方法与技巧</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教育研究课题选定的注意事项与建议</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981" r="26981"/>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推动教育进步</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教育研究课题的选定旨在探究教育领域的问题和挑战，通过科学的方法论和实证研究，为教育实践和政策制定提供理论支持和指导，推动教育的进步和发展。</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应对社会变革</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随着社会的快速发展和变革，教育领域面临着诸多新的问题和挑战。选定教育研究课题有助于深入剖析这些问题，提出有效的解决方案，以适应社会变革的需求。</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促进学术发展</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教育研究课题的选定是学术研究的重要组成部分。通过对特定课题的深入研究，可以推动相关学术领域的发展，丰富教育理论，提高教育研究的水平和质量。</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揭示教育规律</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通过对特定课题的研究，可以揭示教育现象背后的规律和本质，增进对教育问题的认识和理解。这有助于指导教育实践，提高教育效果和质量。</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解决实际问题</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教育研究课题通常针对教育领域中的实际问题而选定。通过对这些问题的深入研究，可以提出有效的解决方案和改进措施，推动教育的改进和发展。</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促进教育创新</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选定教育研究课题有助于鼓励学者和教育工作者进行教育创新。通过对新教育理念、方法和技术的研究和探索，可以推动教育的变革和进步，培养具有创新精神和实践能力的人才。</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为政策制定提供依据</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教育研究课题的选定和研究成果可以为教育政策制定提供科学依据和决策支持。这有助于提高教育政策的针对性和有效性，促进教育的公平和发展。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选定教育研究课题的意义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教育研究课题的类型与来源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旨在探索教育现象的本质、规律和原理，为教育理论的发展提供基础。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基础研究课题</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应用研究课题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24" r="16724"/>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综合研究课题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针对教育实践中的具体问题，通过实证研究提出解决方案或改进建议。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既包含基础研究的成分，也包含应用研究的成分，旨在推动教育理论与实践的综合发展。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类型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政策导向</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国家和地方教育政策的制定和实施，往往伴随着一系列相关课题的研究需求。政策导向不仅为教育研究提供方向指引，也为课题的选定提供实际依据。</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社会需求</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教育作为社会子系统，其研究课题往往来源于社会经济发展、科技进步、文化传承等方面的需求。</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学术前沿</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教育学界的研究动态、学术热点和理论创新，为教育研究课题提供源源不断的灵感和动力。</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教育实践</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教育实践中的矛盾、问题和挑战，是教育研究课题的重要来源。教育工作者通过反思和总结实践经验，可以提炼出具有研究价值的问题。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来源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教育研究课题的选定原则与策略</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选定课题需要具有一定的理论价值和实践价值，能够推动教育科学的发展和进步。</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价值性原则</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课题应具有创新性，能够提出新的观点、新的方法或新的研究领域，避免重复已有的研究成果。</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创新性原则</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课题的选定需要考虑研究者的实际条件和能力，确保研究的可行性，包括时间、经费、人力等方面的保障。</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可行性原则</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课题的选定和研究过程需要遵循科学的方法和规范，确保研究的科学性和可靠性。</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科学性原则</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选定原则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7759" r="27759"/>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通过对已有文献的综述和分析，发现研究空白和不足之处，从而确定研究课题。</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文献综述策略</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实践观察策略</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学科交叉策略</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专家咨询策略</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通过对教育实践的观察和调查，发现实际问题和需求，提炼出具有研究价值的课题。</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借鉴其他学科的理论和方法，将其应用于教育领域的研究，形成新的研究课题。</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向教育领域的专家咨询，了解当前研究的热点和前沿问题，获取课题选定的灵感和建议。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选定策略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04</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教育研究课题的实践案例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https://d.book118.com/995102140301011101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2024-09-10T09:16:23.879</cp:lastPrinted>
  <dcterms:created xsi:type="dcterms:W3CDTF">2024-09-10T01:16:23Z</dcterms:created>
  <dcterms:modified xsi:type="dcterms:W3CDTF">2024-09-10T01:16:25Z</dcterms:modified>
</cp:coreProperties>
</file>