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4C739F-A748-4DD8-B3CC-6DA2DFC6F7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CC70EE-DE4D-432D-8C46-EDFDAEEE67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B8EFF0-1132-4A36-A621-11987364F9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7A1AA1-4931-4F68-97B4-3B463DCD63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1BF8056-1A92-4283-8418-E35BDE5899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6ED9B58-EDA4-4887-BD5F-A0D69D6603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ED90BDE-1418-4D63-8A0B-48015A863D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112656-1490-469B-84F4-BF6F10433D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0CBFC9-C94F-46D6-B5EB-89543E62FB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13ADEB-B4BA-47A6-A204-8D8E5C995F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91CE14-9D8C-4954-83E7-7AB0A8FA16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5103103133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学习体会和获奖感言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学习过程和体会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获奖经历和感言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学习体会和获奖感言的关系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总结和反思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致谢和感谢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学习体会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分享个人在学习过程中的心得、方法、技巧以及面临的挑战和解决方案。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获奖感言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表达对获得奖项的喜悦、感激和荣誉之情，同时展示个人在获奖过程中的努力和付出。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2889" b="2889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学习体会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涵盖学习的各个方面，如课堂学习、自主学习、实践学习等。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获奖感言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针对获得的奖项，阐述个人的贡献、团队的支持以及未来的计划和目标。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学习过程和体会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制定详细的学习计划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在开始学习之前，我会制定一个详细的学习计划，包括学习的主题、目标、时间表等，以确保我的学习有条不紊。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合理安排时间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我会根据学习内容的难易程度和紧急程度，合理安排学习时间，确保每天有足够的时间用于学习和复习。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学习计划和时间安排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记笔记和复习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我会在学习过程中记笔记，并定期复习这些笔记，以加深记忆和理解。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实践应用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我尝试将所学到的知识应用到实际生活中，通过实践来巩固和加深对知识的理解。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主动学习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我采用主动学习的方法，如通过阅读相关书籍、参加讨论课、向老师请教等方式，积极获取知识和信息。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学习方法和技巧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应对压力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在面对考试和截止日期等压力时，我需要学会调整心态和应对策略。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保持专注和自律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在学习过程中，我面临的最大挑战是保持专注和自律，尤其是在处理复杂和枯燥的内容时。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有时我会感到时间不够用，需要在多个任务之间进行权衡和选择。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学习过程中的困难和挑战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知识储备增加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通过学习，我获得了更多的知识和信息，扩展了自己的视野和认知范围。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技能提升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我不仅掌握了新的技能和方法，还提高了自己的思考、分析和解决问题的能力。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自信心增强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通过克服学习过程中的困难和挑战，我逐渐建立了自信心，相信自己能够应对未来的挑战。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学习成果和收获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获奖经历和感言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作品名称：《探索之旅》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作品内容：描述了一个未来世界的探险故事，充满了想象力和创造力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作品类型：科幻小说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获奖等级：一等奖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24806" b="24806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1516" b="1516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2062" b="2062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获奖作品介绍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激动和兴奋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当听到自己获得一等奖时，我感到非常激动和兴奋，自己的努力得到了认可。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自豪和荣耀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能够站在领奖台上，接受大家的掌声和祝贺，我感到非常自豪和荣耀。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感激和感恩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我非常感谢评委和组织方给我这个机会，让我能够展示自己的才华。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获奖感受和心情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获奖对自己的影响和改变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在参赛过程中，我接触到了许多优秀的作品和作者，这让我拓展了自己的视野和认知，对文学和艺术有了更深入的了解。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拓展视野和认知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获得这个奖项让我更加相信自己的能力和潜力，我会更加自信地面对未来的挑战。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增强自信心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这个奖项是对我过去努力的肯定，同时也是对我未来的鞭策和激励，我会继续保持对写作的热爱和坚持。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激励自己继续努力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https://d.book118.com/995103103133011041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2024-09-02T00:56:47.702</cp:lastPrinted>
  <dcterms:created xsi:type="dcterms:W3CDTF">2024-09-01T16:56:47Z</dcterms:created>
  <dcterms:modified xsi:type="dcterms:W3CDTF">2024-09-01T16:56:50Z</dcterms:modified>
</cp:coreProperties>
</file>