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857C77-85E6-4658-BBE5-C7E6BC66D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103F2-10F8-4B53-ABE0-8BB443588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5E7304-6D77-4BEB-A437-CED7FB46F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AED51-A2B0-4FAD-9959-C10EE2258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CDA032A-C2BE-408B-98DE-412A4C7C5C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602E02D-0451-44AE-820E-9CE043E2B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E171667-70E5-49A6-B065-B89A49A55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E47161-6809-4570-AC20-7B6F5E6BD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F17D78-5A1C-461D-9A38-5631024268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907871-3D88-4DD8-9DF9-B80F4989A7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B037EB-6E9E-4ED1-AD5E-81AD55E4B8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5103313124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化工原理-夏清版配套课件29-30学时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传质学基础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化学反应工程基础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分离工程基础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绪论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化工原理课程的重要性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化工原理是化学工程与工艺专业的一门核心课程，是连接基础化学理论和实际工业生产的桥梁。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通过学习化工原理，学生可以了解各种单元操作的基本原理、计算方法和实际应用，为后续的专业课程和实际工作打下基础。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化工原理课程对于培养学生的工程思维、实践能力和创新精神具有重要意义。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997" r="21997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化工原理课程主要介绍化工生产中常用的单元操作，如流体流动、传热、传质等。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通过学习这些单元操作的基本原理、数学模型和计算方法，学生可以了解实际工业生产中的操作流程、设备设计和优化方法。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化工原理课程的任务是培养学生掌握基本的工程计算和分析能力，能够进行单元操作的设计、优化和改造。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化工原理课程的内容和任务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997" r="26997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学生在学习过程中应结合实际工业生产案例，理解单元操作的原理和应用。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注重理论与实践相结合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化工原理涉及较多的数学和物理知识，学生需要具备扎实的基础才能更好地理解和掌握课程内容。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加强数学和物理基础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学生应通过解决实际问题来培养工程思维，提高分析问题和解决问题的能力。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培养工程思维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实验和实践是学习化工原理的重要手段，学生应积极参与实验和实践活动，加深对单元操作的理解和掌握。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积极参与实验和实践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化工原理课程的学习方法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流体流动基础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5034" r="15034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描述流体的质量分布和重量在流体中的表现。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密度和重度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描述流体内部摩擦的特性，影响流体流动的难易程度。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粘度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描述流体在压力变化下体积变化的特性。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压缩性和膨胀性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描述流体表面分子间的相互吸引力。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表面张力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流体的物理性质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2" b="1450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在重力场中，流体静止时所受的压力。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流体静压力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描述流体静压力在不同深度下的分布情况。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流体静压力的分布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使用帕斯卡原理计算流体静压力。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流体静压力的计算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 利用流体静压力测量流体压力的方法。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液柱压力计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流体静力学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8579" b="18579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描述流体在管道中流动的快慢和流过的数量。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流量和流速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流动类型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流动阻力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伯努利方程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描述流体在管道中的流动状态，如层流和湍流。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由于流体流动过程中受到的阻力，导致能量损失。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描述流体在管道中流动时，压力、速度和高度之间的关系。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流体动力学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摩擦阻力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由于流体内部摩擦产生的阻力。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局部阻力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由于管道截面变化、阀门等造成的阻力。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减少阻力的方法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如改变管道形状、使用润滑剂等。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测量流体阻力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 使用各种测量仪器和方法来测量流体的阻力。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流体流动阻力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传热学基础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通过物体内部的微观粒子热运动，将热量从高温区传到低温区。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热传导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7583" r="17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由于流体流动而产生的热量传递现象。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对流换热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通过电磁波传递能量的方式，将热量从一个物体传到另一个物体。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传热的基本方式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导热系数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描述材料导热性能的参数，数值越大，导热性能越好。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导热基本定律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在物体内部，温度梯度与热流密度矢量方向一致，大小成正比。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导热问题的求解方法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有限差分法、有限元法等数值计算方法。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导热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36450" r="3645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描述对流换热强度的参数，与流体的物性、流动状态和换热表面的几何形状等因素有关。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对流换热系数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采用对流换热模型和数值计算方法进行求解。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对流换热问题的求解方法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自然对流是由于流体内部密度差引起的流动；强制对流是由外部力作用引起的流动。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自然对流与强制对流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对流换热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辐射换热的计算方法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采用角系数法、离散传递法等数值计算方法进行求解。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辐射换热与导热、对流换热的区别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辐射换热是通过电磁波传递能量的方式，而导热和对流换热是通过物质粒子或流体宏观运动传递能量的方式。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辐射换热的基本定律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斯蒂芬-波尔兹曼定律、维恩位移定律、普朗克定律等。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辐射换热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传质学基础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https://d.book118.com/995103313124011104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2024-09-14T02:50:47.938</cp:lastPrinted>
  <dcterms:created xsi:type="dcterms:W3CDTF">2024-09-13T18:50:47Z</dcterms:created>
  <dcterms:modified xsi:type="dcterms:W3CDTF">2024-09-13T18:50:50Z</dcterms:modified>
</cp:coreProperties>
</file>