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FB36A-AF0E-4A98-93BF-324DB15A2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7581F-E75D-4110-9084-61C98397F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023C9-4C2E-44F9-91F1-058B1A1CA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1577D-0113-421C-B37C-DAD78BEE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72AD82-FF7D-476E-8459-038AC9F1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540AD-269E-4AB5-BC29-029FCDB54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B9D9AA-A6A0-46C6-8C46-1DA47BFD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83E84-1C9C-4C7B-81D9-D73A0F5F0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FE5DD-5F13-4099-8A93-3FFAE194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61E54-9B19-4AB8-A485-C843B231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2D742-8F18-4555-BE4B-4AD2E395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10141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网络危害预防策略规避信息安全风险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信息安全风险规避策略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系统漏洞防范与修复措施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随着网络的普及和技术的进步，信息安全事件不断发生，包括数据泄露、网络攻击、恶意软件等。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信息安全事件频发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网络攻击手段不断升级，从简单的病毒、蠕虫到复杂的APT攻击、勒索软件等，对信息安全构成严重威胁。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攻击手段不断演变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各国政府对信息安全的重视程度不断提高，相关法规和标准不断完善，对企业和个人的信息安全要求更加严格。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法规监管不断加强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93" b="69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网络危害对信息安全的影响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数据泄露风险增加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网络攻击可能导致企业和个人的敏感数据泄露，包括个人信息、财务信息、商业机密等。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系统瘫痪和损坏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恶意软件和网络攻击可能导致计算机系统瘫痪或损坏，严重影响企业和个人的正常工作和生活。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经济损失和声誉损害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信息安全事件可能导致企业和个人遭受重大经济损失，同时损害声誉和信誉。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提高系统防御能力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预防策略可以加强计算机系统的防御能力，减少漏洞和弱点，提高系统对恶意攻击和威胁的抵御能力。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降低信息安全风险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通过采取有效的预防策略，可以降低信息安全事件发生的概率和影响程度，保障企业和个人的信息安全。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促进法规合规性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遵守相关法规和标准是企业和个人应尽的责任和义务，采取预防策略有助于促进法规合规性，避免因违反法规而遭受惩罚和损失。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" r="1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667" r="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网络危害识别与评估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187" r="3018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包括病毒、蠕虫、特洛伊木马等，通过感染用户设备或窃取信息造成危害。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通过伪造信任网站或电子邮件，诱导用户泄露个人信息或下载恶意软件。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通过加密用户文件并索要赎金来解密，造成数据损失和财产损失。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常见网络危害类型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792" r="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收集和分析系统、网络、应用等日志数据，发现异常和潜在威胁。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安全漏洞扫描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使用自动化工具扫描系统和应用程序中的安全漏洞，如OpenVAS、Nessus等。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入侵检测系统（IDS）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监控网络流量和事件，识别异常行为和潜在攻击，如Snort、Suricata等。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根据危害发生的可能性和影响程度，将风险划分为高、中、低等级。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25" r="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使用数学模型和统计数据，对危害发生的概率和损失进行量化评估。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基于专家经验和主观判断，对危害的性质、严重程度等进行评估。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信息安全风险规避策略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083" b="5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组织员工参加网络安全培训课程，提高他们对网络威胁和攻击手段的认识，增强防范意识。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定期开展网络安全知识培训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制作网络安全宣传手册、海报等资料，发放给员工，让他们随时了解网络安全相关知识和信息。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制作并发放网络安全宣传资料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定期组织网络安全演练，让员工了解如何应对网络攻击和威胁，提高他们的应急响应能力。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鼓励员工参与安全演练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加强网络安全意识教育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制定详细的安全管理规定和操作流程，明确各个岗位的职责和权限，确保网络安全工作的有序进行。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加强网络设备和数据安全管理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对网络设备和数据进行分类管理，实施严格的访问控制和加密措施，防止数据泄露和网络攻击。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定期对网络系统和应用进行安全检查和评估，及时发现和修复潜在的安全隐患，确保网络系统的安全稳定运行。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制定并执行严格的安全管理制度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部署防火墙和入侵检测系统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在网络的入口和关键节点部署防火墙和入侵检测系统，实时监测和拦截恶意流量和攻击行为。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实施数据加密和传输安全控制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对重要数据和传输过程实施加密措施，确保数据的机密性和完整性，防止数据在传输过程中被窃取或篡改。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采用多因素身份认证机制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采用多因素身份认证机制，提高用户身份认证的安全性，防止非法用户冒充合法用户进行恶意操作。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采用先进的安全技术防护措施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系统漏洞防范与修复措施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https://d.book118.com/995110141110011103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2024-09-12T14:13:05.310</cp:lastPrinted>
  <dcterms:created xsi:type="dcterms:W3CDTF">2024-09-12T06:13:05Z</dcterms:created>
  <dcterms:modified xsi:type="dcterms:W3CDTF">2024-09-12T06:13:07Z</dcterms:modified>
</cp:coreProperties>
</file>