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82D985-40E0-4F83-A0ED-4D8AA552D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C5F2CE-BCFC-48B2-BD12-FECB396D0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6469CD-9BB7-4C37-9DDF-13920ECB65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D1FBCF-5897-490A-9205-A7E6BC0558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2C455B-8267-4B64-A35C-C677E0195F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4F2772-5675-4760-8E8D-C7924191B9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B5FDEE-7E3B-401F-B176-3A3398CF85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BFFF27-B4BA-41CB-8DF1-CD0741D5F5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6A45C9-42FD-4A79-988F-6BC235E8E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DA938F-8FA2-4C2D-9B46-3A5573D30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49D25D-3A96-4C6B-A89B-9AB9B7F26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 Id="rId5" Type="http://schemas.openxmlformats.org/officeDocument/2006/relationships/image" Target="../media/image17.pn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11032104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2024-02-02</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经济法课程-有限责任公司</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有限责任公司概述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有限责任公司的设立与组织结构</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有限责任公司的运营与管理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有限责任公司的股权转让与退出机制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有限责任公司与其他企业法律形态比较</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有限责任公司法律实务问题探讨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有限责任公司概述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有限责任公司是一种由法律规定、股东以其出资额为限对公司承担责任、公司以其全部资产对公司的债务承担责任的企业法人。</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定义</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有限责任公司的主要特点包括独立的法人地位、有限责任、股份转让限制等。公司具有独立的财产权，股东对公司承担有限责任，同时股份的转让也受到一定的限制。</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特点</a:t>
            </a:r>
          </a:p>
        </p:txBody>
      </p:sp>
      <p:pic>
        <p:nvPicPr>
          <p:cNvPr id="30" name="Picture 30"/>
          <p:cNvPicPr>
            <a:picLocks noChangeAspect="1"/>
          </p:cNvPicPr>
          <p:nvPr/>
        </p:nvPicPr>
        <p:blipFill>
          <a:blip r:embed="rId3"/>
          <a:srcRect l="19793" r="19793"/>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16917" r="16917"/>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随着全球经济的发展和法律法规的完善，有限责任公司逐渐成为各国企业组织形式的主流之一。在中国，有限责任公司也得到了广泛的认可和应用。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起源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有限责任公司起源于19世纪的欧洲，是为了满足中小企业发展的需求而逐步形成的。</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未来，随着数字化、智能化等新技术的发展，有限责任公司的组织形式和运营方式也将不断创新和发展。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2125" r="22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有限责任公司的历史与发展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有限责任公司的优势主要包括降低投资风险、提高公司治理效率、促进资本流动等。由于股东承担有限责任，因此可以降低投资风险；同时，公司制的管理结构也有助于提高公司治理效率；此外，有限责任公司的股份转让相对便利，有助于促进资本流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有限责任公司的局限主要表现在股份转让限制、融资难度等方面。由于股份转让受到一定的限制，因此可能会影响公司的灵活性和发展速度；同时，相对于上市公司而言，有限责任公司的融资渠道相对较窄，融资难度可能较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局限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有限责任公司的优势与局限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有限责任公司的设立与组织结构</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包括股东人数、注册资本、公司章程、公司名称和住所等要求。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设立条件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需经过名称预先核准、制定公司章程、缴纳注册资本、办理公司登记等步骤。</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设立程序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设立条件与程序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包括参与决策权、收益权、处置权等。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包括遵守公司章程、缴纳出资、不得滥用股东权利等。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股东权利与义务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股东义务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股东权利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公司治理结构</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股东会</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公司的最高权力机构，负责决定公司的重大事项。</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董事会</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负责公司的经营决策和管理，对股东会负责。</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监事会</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负责监督公司的财务和经营管理行为，保护公司和股东的合法权益。</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有限责任公司的运营与管理</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850" b="385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349" b="634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资本制度与财务管理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注册资本认缴制度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有限责任公司股东应当按期足额缴纳公司章程中规定的各自所认缴的出资额，公司成立后，股东不得抽逃出资。</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财务管理制度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公司应当建立规范的财务管理制度，包括财务会计制度、内部控制制度和审计制度等，确保公司财务活动的合法性和规范性。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利润分配制度</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有限责任公司应当按照公司章程的规定，制定利润分配方案，保障股东的合法权益和公司长期稳定发展。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有限责任公司可以与其他公司进行合并，扩大经营规模，提高市场竞争力。合并应当经过股东会决议，并编制资产负债表及财产清单。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公司合并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有限责任公司可以根据业务发展的需要，进行分立。分立应当经过股东会决议，并按照法定程序进行财产分割。</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公司分立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有限责任公司因章程规定的营业期限届满、股东会决议解散、被吊销营业执照等原因解散的，应当依法进行清算，处理公司债权债务关系。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公司解散</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公司合并、分立与解散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https://d.book118.com/995110321042011112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2024-09-18T10:10:05.982</cp:lastPrinted>
  <dcterms:created xsi:type="dcterms:W3CDTF">2024-09-18T02:10:06Z</dcterms:created>
  <dcterms:modified xsi:type="dcterms:W3CDTF">2024-09-18T02:10:08Z</dcterms:modified>
</cp:coreProperties>
</file>