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ACB27F-6025-42E0-96FC-9D8450C2BD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3BECD3-F9DD-4199-BBA8-E6686C3DCE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C41621-51FA-4735-89B5-9FB6BD0109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85CC1A-FD98-4EEF-83CE-C7EBF8A192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68F6539-43BC-4C83-B3FA-CFEE0F83A6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E48E937-9BC2-4D5B-A3FC-40ECC24C14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6D9685F-46AD-4338-80FC-1603451B42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0456EA-F18D-4BFD-8DA0-38E6D213BE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70B2C5-B1D0-4772-B610-5D6485D069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BC2AE6-20F6-4156-AB7A-04941EE540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C72A44-C509-4FDF-91FC-63E1A5BFD6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5111003341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《数码管动态显示》课件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数码管简介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数码管的工作原理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数码管的动态显示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数码管动态显示的应用实例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数码管简介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612" r="3261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678" r="3267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数码管的基本概念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它通常由玻璃、塑料或陶瓷等材料制成，具有高亮度、长寿命、低功耗等优点。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数码管是一种电子显示器件，通过控制内部各个段（通常为8个）的点亮或熄灭，可以显示数字或某些特定的字符。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有1位、2位、3位、4位等数码管，位数越多，可以显示的数字或字符越多。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按位数分类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有单色（如红色、绿色、黄色等）和双色（如红绿双色）数码管。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按显示颜色分类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数码管的分类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在各种仪表中，数码管常被用来显示测量值、状态信息等。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仪表显示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8208" r="82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家电控制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958" r="159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工业控制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3000" r="23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在家电设备中，数码管常被用来显示菜单选项、当前状态等信息。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在工业控制系统中，数码管常被用来显示参数值、报警信息等。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数码管的应用场景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数码管的工作原理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542" r="16542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数码管由多个LED段组成，每段由一个或多个LED灯珠组成。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542" r="16542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数码管通常有7段（数字0-9）或8段（字母A-F）等不同类型。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数码管的公共端（COM）是共阳极或共阴极，用于控制数码管的亮灭。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数码管的电路结构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625" r="15625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7139" r="17139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当给某一段加上正向电压时，该段会亮起。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当给某一段加上反向电压时，该段会熄灭。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通过控制各段的亮灭状态，可以显示不同的数字或字母。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数码管的工作原理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每个数码管独立使用一个晶体管进行控制，适用于显示单一字符。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静态驱动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多个数码管共用一个晶体管进行控制，适用于显示多个字符。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动态驱动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通过逐行扫描的方式控制数码管的亮灭，适用于显示动态图像。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扫描驱动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数码管的驱动方式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数码管的动态显示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https://d.book118.com/995111003341011042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2024-09-04T11:17:28.586</cp:lastPrinted>
  <dcterms:created xsi:type="dcterms:W3CDTF">2024-09-04T03:17:28Z</dcterms:created>
  <dcterms:modified xsi:type="dcterms:W3CDTF">2024-09-04T03:17:30Z</dcterms:modified>
</cp:coreProperties>
</file>