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2EA2B-8CE8-4D19-AE97-E6C56EA3E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CAD07-3CE1-4311-8B26-801760E90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1439F-47F3-4FF8-83F3-7B81CC529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637CC-9535-4133-B6B2-250E65E11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7E26B1-38E5-4D2E-AF60-D16B0527D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9D2A8A-4790-40D1-A3CC-E000C7BAC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7048A-6C96-4954-BEB9-861A45983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99E56-6981-40A2-995C-51BA9C7D3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CFEC4-515B-4BB5-96D2-AE8D5CAAC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FB251-2658-4BC8-8308-5B498C9F7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2DAA2-0A83-4697-9B6D-D9A467A4C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110132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2023年空调工维修工作年总结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日常巡检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清洁保养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更换损耗件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调整与校准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日常维修与保养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定期对空调系统进行全面检查，确保各部件正常运转，预防潜在故障。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对空调设备进行深度清洁，去除灰尘和污垢，提高设备效率和使用寿命。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根据设备运行状况，对各项参数进行微调，确保设备在最佳状态下运行。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及时更换磨损严重的部件，如过滤器、润滑油等，确保设备稳定运行。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紧急抢修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故障分析与预防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备品备件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紧急故障处理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针对突发故障，采取有效措施进行紧急抢修，尽快恢复空调系统正常运行。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接到报修后，迅速到达现场，对故障进行初步诊断。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储备常用备品备件，确保在紧急情况下能够迅速更换。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对常见故障进行总结分析，采取预防措施，降低故障发生率。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82" r="134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650" r="665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客户沟通与反馈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定期参加沟通技巧培训，提高与客户的有效沟通能力。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主动向客户收集对维修工作的意见和建议，持续改进服务质量。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定期开展满意度调查，了解客户对维修工作的评价，针对性地改进。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对维修后的设备进行回访，了解设备运行状况，确保客户满意度。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回访与跟进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完成维修任务数量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高效响应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完成维修任务数量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在2023年，我们团队共完成了1000余次空调维修任务，涵盖了家用、商用和工业用途的空调系统。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我们实现了快速响应，平均响应时间不超过24小时，确保客户的需求得到及时满足。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我们还为客户提供定期维护服务，通过预防性维护降低了故障发生率，提高了设备的使用寿命。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我们重视客户的反馈，通过持续改进服务质量，提高了客户满意度。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我们定期为员工提供专业培训，确保他们掌握最新的维修技术和客户服务技巧。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我们建立了多种沟通渠道，方便客户随时与我们联系，并及时解决他们的问题。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我们致力于提高空调系统的能效，通过更换高效能部件和优化系统配置，为客户节省了大量能源成本。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68" b="756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能效提升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我们积极推广环保理念，鼓励客户采取节能措施，共同为节能减排做出贡献。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1" b="18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通过减少不必要的维修和优化设备运行，我们成功减少了碳排放量，为绿色环保事业做出了贡献。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碳排放减少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https://d.book118.com/995111013200011121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2024-09-24T13:58:13.286</cp:lastPrinted>
  <dcterms:created xsi:type="dcterms:W3CDTF">2024-09-24T05:58:13Z</dcterms:created>
  <dcterms:modified xsi:type="dcterms:W3CDTF">2024-09-24T05:58:15Z</dcterms:modified>
</cp:coreProperties>
</file>