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1886D-DF90-41EF-B00C-3867DBF91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9CA1F-ABE5-46F9-BD39-D6D010D60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E2DB8-4667-4436-83C1-E47E25373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38751-BC48-4243-901D-DD352BD3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9EB28D-83A5-4CC3-8C7B-F8A15D21D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1A86CD-6C1A-490F-B8D7-516E93981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EEAC73-F7ED-4AB1-89AA-970FE6717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D2831-9740-44F1-8802-C76CD64A0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11949-9709-4376-A3C3-F61166D45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EF136-2C56-4798-9364-9F122C353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AEC74-3B5E-4EA2-8CB7-973693F3F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140143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生物安全管理概述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生物安全基本概念与重要性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实验室生物安全管理体系建设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实验室生物安全风险评估与防范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实验室生物安全操作规范与技能培训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实验室生物安全监督检查与持续改进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未来发展趋势及挑战应对策略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生物安全基本概念与重要性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生物安全是指通过采取必要的防护措施和管理措施，防止生物因子对人类、动植物和生态环境造成危害的一种状态。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生物安全涉及多个领域，包括实验室生物安全、农业生物安全、医疗卫生生物安全等，其目标是保护人类健康和生态环境，促进生物技术的可持续发展。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生物安全定义及内涵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国外生物安全形势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全球范围内，生物恐怖主义、生物武器和生物战争等威胁不容忽视，同时，国际贸易和人员流动也增加了外来生物入侵和疾病传播的风险。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国内生物安全形势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随着生物技术的快速发展，我国生物安全领域面临诸多挑战，如实验室安全事故、转基因生物安全、新发突发传染病等。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生物技术的双刃剑效应、科技发展与法规滞后的矛盾、公众认知与参与不足等问题是当前生物安全领域面临的主要挑战。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667" b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8467" r="284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国内外生物安全形势与挑战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通过加强生物安全管理，可以有效防止生物因子对人类和生态环境造成危害，保障公众健康和环境安全。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保护人类健康和生态环境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在确保生物安全的前提下，推动生物技术的研究与应用，有助于解决人类面临的诸多难题，如粮食安全、医疗卫生等。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促进生物技术可持续发展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防范和应对生物恐怖主义、生物武器等威胁，是维护国家安全和社会稳定的重要任务之一。加强生物安全管理有助于提高国家应对这些威胁的能力。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维护国家安全和社会稳定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加强生物安全管理意义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实验室生物安全管理体系建设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国家颁布的与实验室生物安全相关的法律法规，如《病原微生物实验室生物安全管理条例》等。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国家和行业制定的实验室生物安全技术标准，如实验室生物安全通用要求、生物安全实验室建筑技术规范等。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087" r="1408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各级政府和相关部门发布的实验室生物安全规范性文件，如实验室生物安全管理制度、操作规范等。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规范性文件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实验室生物安全法规标准体系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建立实验室生物安全管理体系，包括风险评估、风险控制、应急管理等环节，确保实验室生物安全工作的有效开展。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加强实验室生物安全的培训与宣传，提高实验人员的安全意识和操作技能，确保实验室生物安全工作的顺利进行。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建立实验室生物安全管理的组织架构，明确各级职责和权限，包括实验室主任、生物安全管理员、实验人员等。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实验室生物安全管理体系架构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制定实验室生物安全管理制度，包括实验室准入制度、生物安全操作规范、废弃物处理制度等，确保实验室工作的规范化、标准化。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建立实验室生物安全操作流程，包括实验前准备、实验过程操作、实验后处理等环节，确保实验过程的可控性和安全性。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加强对实验室生物安全工作的监督检查，包括定期巡查、专项检查、事件调查等，确保实验室生物安全工作的有效落实。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实验室生物安全管理制度与流程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实验室生物安全风险评估与防范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风险评估方法与技术应用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包括定性评估、定量评估、半定量评估等，可根据实验室的实际情况选择适合的方法进行评估。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运用现代生物技术手段，如基因测序、蛋白质组学等，对实验室生物安全风险进行更精准、全面的评估。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通过对实验室生物因子及其相关操作的全面了解，识别出可能对实验室人员、环境及社会造成危害的风险源。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对识别出的风险源进行深入分析，包括风险发生的可能性、后果的严重性等，为后续的风险评价提供依据。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根据风险分析的结果，对实验室生物安全风险进行综合评价，确定风险等级，为风险防范措施的制定提供指导。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风险识别、分析与评价策略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https://d.book118.com/995114014342011110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2024-09-16T12:17:25.804</cp:lastPrinted>
  <dcterms:created xsi:type="dcterms:W3CDTF">2024-09-16T04:17:25Z</dcterms:created>
  <dcterms:modified xsi:type="dcterms:W3CDTF">2024-09-16T04:17:27Z</dcterms:modified>
</cp:coreProperties>
</file>