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B2F59A-CBD7-4A4C-B670-4E5B77E39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D1ACC2-61D0-4DC5-9769-C2ED42AA1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153128-D9DB-4F15-B89E-D80919E0E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5A80BC-2DE8-4329-9270-D806283B2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DB85BA-B115-4448-BA54-0057297A0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EA5ACE-C6F2-4A2F-AA40-CF841DA5C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B583C1-FFA7-4F00-B3D4-A9E5BF284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15DC16-3334-4F61-8DB2-63167AC9E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558C47-8416-4596-A1B0-9A84182A7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E069B4-0D0F-497C-B9F7-01AB73B4B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494DAB-67A2-4349-B64F-AA3A1A762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12000432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物流行业招商策划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行业现状及前景分析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招商目标与定位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招商策略及渠道选择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合作模式与政策支持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招商实施计划与时间表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行业现状及前景分析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物流行业已成为全球最大、最具活力的行业之一，涵盖了运输、仓储、配送、信息等多个领域。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服务水平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随着交通基础设施的不断完善，物流行业得以快速发展，形成了覆盖全国的物流网络。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物流服务水平不断提高，包括运输速度、货物安全性、信息透明度等方面。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物流行业现状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随着物联网、大数据、人工智能等技术的不断发展，物流行业正朝着智能化、自动化方向发展。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消费者对物流服务的需求日益增长，对速度、准确性和个性化服务的要求不断提高。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电商行业的蓬勃发展推动了物流需求的增长，对物流行业提出了更高的要求。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发展空间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尽管竞争激烈，但物流行业仍有广阔的发展空间，特别是在跨境电商、冷链物流、智能物流等领域。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创新机会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新技术的发展为物流行业带来了创新机会，如无人驾驶车辆、无人机配送、智能仓储等。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物流行业竞争激烈，包括国内外大型物流企业、电商自建物流、专线物流等多种类型的企业。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917" r="1791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竞争格局与发展空间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招商目标与定位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通过招商引入优质合作伙伴，共同开发新的市场，提高品牌知名度和市场占有率。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159" r="13159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379" r="13379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借助合作伙伴的资源优势，完善物流服务网络，提高服务质量和效率。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完善服务网络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与合作伙伴共享资源，降低成本，提高盈利能力。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实现资源共享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明确招商目标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细分市场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根据物流行业的特点和发展趋势，细分目标市场，如电商物流、冷链物流、大件物流等。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明确目标客户群，包括电商企业、制造商、批发商、零售商等。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区域定位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结合企业自身优势和资源，选择具有发展潜力的区域进行重点拓展。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确定目标市场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提供个性化、定制化的物流服务，满足客户多样化需求。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服务差异化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运用先进的信息技术，提高物流服务的智能化、自动化水平。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技术差异化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塑造独特的品牌形象，提升品牌价值和知名度。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品牌差异化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创新合作模式，与合作伙伴建立长期稳定的合作关系，实现共赢发展。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合作模式差异化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制定差异化定位策略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招商策略及渠道选择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明确物流品牌的核心价值和目标受众，塑造独特品牌形象。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651" r="17651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通过广告、公关、内容营销等多种手段，提高品牌知名度和美誉度。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与相关产业品牌进行跨界合作，共同推广，扩大品牌影响力。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品牌合作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品牌推广策略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深入了解目标市场需求和竞争态势，为营销策略制定提供依据。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根据市场需求，制定差异化的产品策略，满足不同客户群体的需求。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根据产品特点和市场定位，制定合理的价格策略，确保价格竞争力。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通过优惠活动、推广活动等方式，吸引潜在客户，提高市场占有率。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利用互联网和移动互联网平台，拓展线上招商渠道，提高招商效率。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渠道整合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渠道优化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通过参加展会、举办推介会等方式，拓展线下招商渠道，吸引更多潜在客户。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对线上、线下渠道进行整合，形成多渠道协同招商的格局，提高招商效果。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根据招商效果和市场反馈，不断优化招商渠道和策略，提高招商成功率。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渠道拓展与优化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合作模式与政策支持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https://d.book118.com/995120004321011042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2024-09-04T08:08:48.433</cp:lastPrinted>
  <dcterms:created xsi:type="dcterms:W3CDTF">2024-09-04T00:08:48Z</dcterms:created>
  <dcterms:modified xsi:type="dcterms:W3CDTF">2024-09-04T00:08:50Z</dcterms:modified>
</cp:coreProperties>
</file>