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58E039-4451-49CF-A28C-EF3FD6383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29909-B962-4D24-BC43-8313B3579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7016C6-F23D-4E28-B60E-60B85192D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566F44-1C9E-4A93-9387-025ADF5C5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3EDC9D-A9F0-400A-9700-88091E8AF8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D77034-D7B3-46F7-9957-26E836F496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22696D-5E7C-4040-AC9E-3D01703F80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B69AFE-940E-4F6A-B75B-41AE5536B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8337D-7FCC-4385-8E00-2DCCAB534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6ADA9-BA9D-4F87-99AD-F1BC79CAA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283C0-6C6F-43BB-A388-C8171E685D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120020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2023-12-17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87教师培训中的学校与家庭合作模式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学校与家庭合作的理论基础</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学校与家庭合作的实践探索</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教师培训中的学校与家庭合作模式</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学校与家庭合作的挑战与对策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提升教育质量</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促进学生全面发展</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加强学校与家庭的联系</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通过学校与家庭的合作，可以更加全面地了解学生的学习情况和需求，从而提供更加个性化的教育服务，提升教育质量。</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学校与家庭合作可以让学生在家庭和学校两个环境中都得到关注和帮助，从而更好地促进学生的全面发展。</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通过合作，可以加强学校与家庭之间的联系和沟通，增进彼此的了解和信任，为后续的教育工作打下良好的基础。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资源共享</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教育合力</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增进了解</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促进共同成长</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学校与家庭合作的意义</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通过合作，学校和家庭可以更加深入地了解彼此的想法和需求，从而更好地满足学生的需求，提升教育满意度。</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学校和家庭在教育学生方面都有各自的方法和经验，通过合作可以形成教育合力，更好地发挥各自的优势，提升教育效果。</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学校和家庭各自拥有不同的资源和优势，通过合作可以实现资源共享，提供更加丰富多彩的教育内容和体验。</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学校和家庭的合作不仅仅是为了学生的成长，同时也是为了促进学校、家庭和社会的共同成长和发展。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学校与家庭合作的理论基础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家庭教育的重要性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家庭教育是孩子个性、价值观形成的主要场所，对孩子的一生发展具有深远影响。</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家庭教育在孩子学习习惯、自主学习能力培养方面发挥着不可替代的作用。</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良好的家庭教育环境有助于孩子身心健康发展，形成健全的人格。</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塑造个性与价值观</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培养学习习惯与能力</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促进身心健康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传授知识与技能</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培养社会适应能力</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引领道德发展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学校教育的角色与责任</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学校教育通过集体活动、社交互动等方式，帮助孩子适应社会、融入社会。</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学校教育在培养孩子道德品质、道德行为方面具有重要责任。</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学校教育是系统传授知识、培养技能的主要途径，对孩子未来发展具有关键作用。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449" b="124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家校合作的理论支持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教育合力理论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家校合作可以形成教育合力，共同促进孩子的全面发展。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系统教育理论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家庭教育和学校教育是孩子成长过程中的两个重要子系统，相互补充、相互促进，构成完整的教育系统。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多元智能理论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家校合作可以充分利用家庭和学校各自的优势资源，提供多元化的学习环境和经验，促进孩子多元智能的发展。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学校与家庭合作的实践探索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个别交流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教师与家长保持密切联系，通过电话、短信、邮件等方式及时沟通学生的情况，共同解决学生在学习和生活中遇到的问题。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定期会议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学校定期举行家长会，向家长汇报学校工作、教学计划及学生表现，同时听取家长意见和建议。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利用网络平台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学校可利用微信公众号、班级博客等网络平台发布学校动态、教育教学信息，方便家长了解学校工作，同时也可通过在线互动加强与家长的沟通。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7" name="Picture 17"/>
          <p:cNvPicPr>
            <a:picLocks noChangeAspect="1"/>
          </p:cNvPicPr>
          <p:nvPr/>
        </p:nvPicPr>
        <p:blipFill>
          <a:blip r:embed="rId2">
            <a:alphaModFix/>
          </a:blip>
          <a:srcRect l="11108" r="111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家校沟通的方式与技巧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鼓励家长成为学校志愿者，参与学校的各项活动，如图书馆管理、校园安全监督等，为学校发展贡献力量。</a:t>
            </a:r>
          </a:p>
        </p:txBody>
      </p:sp>
      <p:pic>
        <p:nvPicPr>
          <p:cNvPr id="6" name="Picture 6"/>
          <p:cNvPicPr>
            <a:picLocks noChangeAspect="1"/>
          </p:cNvPicPr>
          <p:nvPr/>
        </p:nvPicPr>
        <p:blipFill>
          <a:blip r:embed="rId2"/>
          <a:srcRect l="11625" r="11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家长志愿者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邀请有专业背景或特长的家长走进课堂，为学生开设讲座或实践活动，丰富学校课程资源。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家长课堂</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083" r="19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学校与家长共同设计实施一些教育项目，如心理健康教育、艺术教育等，促进学生全面发展。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家校共育项目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家长参与学校教育的途径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https://d.book118.com/995120020133011122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2024-09-25T20:40:37.094</cp:lastPrinted>
  <dcterms:created xsi:type="dcterms:W3CDTF">2024-09-25T12:40:37Z</dcterms:created>
  <dcterms:modified xsi:type="dcterms:W3CDTF">2024-09-25T12:40:39Z</dcterms:modified>
</cp:coreProperties>
</file>