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0F313-919D-4CD3-8346-3E645F64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3D8BD-19B0-47FC-B9B1-59F3C544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BDD52-AACE-41CF-85AE-5DCE1AAB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3EC4C-923F-42AF-B32C-06AAFB0C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D44E4-E425-406B-BC15-09E74C32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287E8-DC92-45F7-A2DB-9F6A8C34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85E0C-7767-485B-8555-36EE7796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BE416-B14C-4466-9738-B5A705B8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57C30-17A5-4DDE-BFD2-F592B3DE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08485-DF0E-4A6D-8D63-3133AAA1A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4C113-D24F-4B07-9383-702D78EA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2031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提高无人零售商营销效能的培训课程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无人零售市场现状及趋势分析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无人零售商营销策略制定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线上线下融合营销推广方法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数据驱动精准营销实践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提升客户体验关键措施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供应链管理优化降低成本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无人零售市场现状及趋势分析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全球无人零售市场规模持续扩大，增长速度迅猛。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04" r="2380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亚洲地区成为无人零售市场增长最快的区域，其中中国市场份额最大。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预计未来几年无人零售市场将保持高速增长态势。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消费者需求及行为特点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消费者对于便捷、快速的购物体验需求日益增强。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年轻人成为无人零售店的主要消费群体，注重个性化、时尚化购物体验。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消费者对于智能化、科技化购物体验的需求不断提升。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无人零售行业竞争激烈，各大品牌纷纷布局抢占市场份额。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行业发展趋势向多元化、智能化、个性化方向发展。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未来无人零售行业将更加注重提升用户体验、提高运营效率、拓展应用场景等方面的发展。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无人零售商营销策略制定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通过市场调研和数据分析，明确无人零售商的目标客户群体，包括年龄、性别、职业、收入等方面的特征。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深入了解目标客户的需求和偏好，以便为不同客户群体提供个性化的商品和服务。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根据客户需求和市场竞争情况，对无人零售市场进行细分，选择具有潜力的目标市场。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提供个性化的商品定制服务，如定制包装、定制标签等，以满足客户的特殊需求。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商品选品策略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根据目标客户需求和市场趋势，制定科学的商品选品策略，确保商品品种丰富、品质优良、价格合理。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提供与商品相关的增值服务，如售后服务、配送服务等，提高客户满意度和忠诚度。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33" r="59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83" r="16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根据商品成本和市场竞争情况，制定合理的销售价格，确保利润空间。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根据竞争对手的价格策略和市场反应，灵活调整价格，以保持竞争优势。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制定多样化的促销策略，如满减、折扣、赠品等，吸引客户购买，提高销售额。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线上线下融合营销推广方法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根据目标受众特征，选择合适的社交媒体平台进行推广，如微信、微博、抖音等。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08" r="20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制定有吸引力的内容计划，包括文字、图片、视频等多种形式，以吸引和留住目标受众。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运用点赞、评论、转发等互动方式，提高品牌曝光度和用户黏性。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社交媒体运营与互动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创作高质量、原创的内容，包括文章、产品描述等，以提高网站的权威性和可信度。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通过关键词研究工具，分析目标受众的搜索习惯和需求，选择合适的关键词进行优化。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优化网站结构，使其更易于被搜索引擎抓取和索引，提高网站排名。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寻找合作伙伴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积极寻找与无人零售商相关的合作伙伴，如供应商、物流公司、广告代理商等。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合作模式探讨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与合作伙伴探讨合作模式，如联合营销、资源共享、互利共赢等。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合作资源整合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整合合作伙伴的资源，如广告位、宣传资料、促销活动等，以提高品牌曝光度和销售额。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合作伙伴资源整合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数据驱动精准营销实践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https://d.book118.com/995120314012011110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2024-09-15T03:47:10.930</cp:lastPrinted>
  <dcterms:created xsi:type="dcterms:W3CDTF">2024-09-14T19:47:10Z</dcterms:created>
  <dcterms:modified xsi:type="dcterms:W3CDTF">2024-09-14T19:47:13Z</dcterms:modified>
</cp:coreProperties>
</file>