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561A3-FBBD-4B5F-B9E2-D120E946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CFD24-70F6-450D-A5A9-475CD027E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B1D85-F085-419B-B864-89C25A7E0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4466D-CA70-400B-B97E-C06D95396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B7E6A-91E3-408A-9E87-800BD5768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428D8-2AAE-4A99-ACBB-896A08297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A4BE82-EFE5-40CE-8925-6EB73096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55076-394E-4A95-BD3A-7BB821E8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3FDF2-7310-4D5A-BDDC-80ECD9EE1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1AE01-0552-4633-9B60-2268B86E5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3A301-CCCC-4D8B-94BF-C1B85827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22331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护理空气栓塞ppt课件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护理人员的培训与注意事项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空气栓塞是指空气进入血液循环系统，阻塞血管，导致血液循环障碍，引起机体缺氧或死亡的现象。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空气栓塞具有突发性、致命性和难以预测性，是医疗护理中的一种紧急情况。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在医疗操作中，如静脉注射、心导管检查等，若操作不当或设备故障，可直接将空气注入血管。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直接注入空气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333" r="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肺部损伤或疾病导致气体交换异常，使空气进入血液循环。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负压吸引操作时，若吸力过大或吸管位置不当，可导致空气被吸入血管。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空气栓塞的成因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大量空气迅速进入血液循环，导致机体立即出现严重缺氧、心跳骤停等症状，甚至死亡。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少量空气缓慢进入血液循环，通常不会立即引起明显症状，但可能导致长期并发症，如肺动脉栓塞。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空气栓塞的分类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使用输液装置时，要确保其连接紧密，防止空气进入。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确保输液装置的密封性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避免长时间使用同一输液瓶，以免空气进入。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及时更换输液瓶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在输液过程中，避免剧烈活动，以免液体溅出或空气进入血管。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避免剧烈活动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定期检查输液装置和管道，确保其完好无损。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立即停止输液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让患者左侧卧位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838" r="158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一旦发现空气进入血管，立即停止输液，并通知医生。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将患者置于左侧卧位，使空气浮向右心室尖部，避免空气堵塞肺动脉入口。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给予患者吸氧，以缓解缺氧症状。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密切监测患者的心电图和生命体征，以便及时发现异常情况。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27" b="167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密切观察患者的病情变化，注意是否有呼吸困难、胸痛、心悸等症状。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给予患者心理支持，缓解紧张情绪。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向患者及家属宣传预防空气栓塞的措施，如避免长时间使用同一输液瓶、避免剧烈活动等。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根据患者的病情和饮食习惯，提供合理的饮食建议。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空气栓塞的并发症及处理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https://d.book118.com/995122331020011121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2024-09-23T22:01:55.868</cp:lastPrinted>
  <dcterms:created xsi:type="dcterms:W3CDTF">2024-09-23T14:01:55Z</dcterms:created>
  <dcterms:modified xsi:type="dcterms:W3CDTF">2024-09-23T14:01:57Z</dcterms:modified>
</cp:coreProperties>
</file>