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01672-1596-4575-85C9-9812B09A4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286B6-951B-4CF3-A3DE-ADDD57410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010AC-93BE-4442-AC8E-658738BD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2DE86-2016-4137-AAF6-E859D00F5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A04C84-DE78-44A4-8915-0EBCF27B0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6D2092-4E1D-433D-A71B-99006C3AA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B40F01-C09A-42A1-9363-FAB2E15F3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9B214-8076-40F7-80D1-AADCEE1DB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B47F3-7824-47EF-B258-E4FB26AAE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C81F3-526B-461B-A650-945F5DFA4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73F0D-1EE7-4037-9A97-30E1E47D3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23343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护理疫情防控总结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护理在疫情防控中的作用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护理疫情防控的成效与反思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护理人员的职业防护与社会支持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新型冠状病毒肺炎（COVID-19）自2019年底爆发以来，迅速在全球范围内传播，对人类生命安全和健康造成了严重威胁。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护理人员在疫情防控中扮演着重要角色，需要采取一系列措施来降低感染风险，保护患者和自身的安全。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本文旨在总结护理人员在疫情防控中的实践经验，为今后的疫情防控工作提供参考和借鉴。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通过总结护理人员在疫情防控中的有效措施和策略，可以提高护理工作的质量和安全性，为战胜疫情做出积极贡献。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护理在疫情防控中的作用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严格实施隔离措施，对疑似病例和确诊病例分别采取隔离治疗和医学观察措施，同时对密切接触者进行隔离观察，防止疫情扩散。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为医护人员提供必要的防护用品，如口罩、手套、防护服等，并加强个人防护意识，减少职业暴露风险。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隔离与防护措施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对疑似病例、确诊病例和密切接触者进行监测，及时发现异常情况并采取相应措施。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按照相关规定及时向上级主管部门报告疫情情况，为政府决策提供科学依据。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94" r="23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疫情监测与报告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为患者提供专业的护理服务，如病情观察、基础护理、药物治疗等，提高患者的治愈率和生活质量。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对患者进行康复指导，包括生活方式调整、心理调适等方面的指导，促进患者康复。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患者护理与康复指导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38" r="23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关注患者的心理健康状况，提供心理支持和疏导，帮助患者缓解焦虑、恐惧等情绪。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为患者提供必要的社会支持，如信息咨询、生活帮助等，增强患者的信心和应对能力。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护理实践中的挑战与应对策略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在疫情防控期间，护理人力和物资的短缺是普遍存在的问题，这给护理工作带来了极大的挑战。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由于疫情的突然爆发，短时间内大量患者涌入医疗机构，使得护理人员数量和医疗物资严重不足。这导致护理人员工作量剧增，同时也增加了感染的风险。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人力与物资短缺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https://d.book118.com/995123343312011044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2024-09-07T09:34:59.241</cp:lastPrinted>
  <dcterms:created xsi:type="dcterms:W3CDTF">2024-09-07T01:34:59Z</dcterms:created>
  <dcterms:modified xsi:type="dcterms:W3CDTF">2024-09-07T01:35:01Z</dcterms:modified>
</cp:coreProperties>
</file>