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153F4-3A4D-4ED9-B897-7E4B07AB1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88B36-0DB6-4A06-97B2-9951B1B07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3326B-AE70-4AAB-B165-5A546D3E5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EA1DC-9539-481B-B2DD-3606B8459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A43D8-AC5D-41B4-874C-25032AE63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A3D19-E520-4510-BB1F-E0AAE677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A0858-76A9-49FC-8D4C-5836E6FB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530B5-E942-4410-8D88-11A853E33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3CCA9-9C2A-471B-BD8A-1A5E2F045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EEA5C-2D52-4125-B5DD-B736189AB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8E890-89F3-478D-89D8-29EEB832C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3011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安全培训的考核与反馈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21" r="279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安全培训可以帮助员工认识到安全事故的危害和后果，提高对安全问题的重视程度，增强自我保护意识。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员工应了解安全规章制度和操作规程，明确安全责任和义务，增强安全意识，形成良好的安全文化氛围。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减少公司安全事故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通过安全培训，员工可以掌握正确的操作方法、应急处理措施和危险源辨识能力，降低安全事故发生的概率。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安全培训可以及时纠正员工的违章操作和不良习惯，消除事故隐患，从而减少安全事故的发生。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安全培训有助于提高员工应对突发事件的能力，减少人员伤亡和财产损失。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员工通过安全培训可以掌握急救知识和技能，在发生事故时能够及时自救和互救，保障生命安全。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学习灭火器的使用方法和适用范围，掌握正确的灭火技巧。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定期进行消防演练，提高员工的应急处理能力。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总结词：掌握消防安全知识，预防火灾事故的发生。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了解火灾的起因和危害，提高防火意识。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掌握火场逃生的基本技能和注意事项，确保自身安全。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总结词：遵守交通规则，保障出行安全。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学习交通规则和道路标志，了解不同交通工具的行驶要求。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了解出行安全常识，如系安全带、不酒后驾车等。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掌握安全驾驶技能，注意行车安全和文明驾驶。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提高员工出行安全意识，减少交通事故的发生。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3" name="TextBox 43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总结词：遵守生产操作规程，确保生产过程的安全。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618254" y="4709964"/>
            <a:ext cx="2267763" cy="1197322"/>
            <a:chOff x="2618254" y="4709964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2618254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47" name="TextBox 47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学习生产设备的安全操作规程和注意事项。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掌握个人防护用品的正确使用方法和适用范围。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765589" y="4709964"/>
            <a:ext cx="2267763" cy="1197322"/>
            <a:chOff x="5765589" y="4709964"/>
            <a:chExt cx="2267763" cy="1197322"/>
          </a:xfrm>
        </p:grpSpPr>
        <p:sp>
          <p:nvSpPr>
            <p:cNvPr id="51" name="TextBox 51"/>
            <p:cNvSpPr txBox="1"/>
            <p:nvPr/>
          </p:nvSpPr>
          <p:spPr>
            <a:xfrm>
              <a:off x="5765589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了解生产过程中可能存在的危险和隐患，提高风险意识。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935838" y="4709964"/>
            <a:ext cx="2267763" cy="1197322"/>
            <a:chOff x="8935838" y="4709964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8935838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加强生产现场的安全管理，确保生产过程的安全可控。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总结词：加强网络安全意识，防范网络攻击和数据泄露。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提高员工网络安全意识，了解常见的网络攻击手段和防护措施。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学习使用加密技术和安全软件，保护公司数据和信息安全。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定期进行网络安全检查和漏洞扫描，及时发现和修复安全问题。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加强网络管理和访问控制，防止未经授权的访问和数据泄露。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方便快捷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依赖网络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016" r="30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884" r="1788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线上培训不受时间和地点限制，员工可以随时随地进行学习。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线上培训无需场地租赁、设备购置等费用，降低了培训成本。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线上培训缺乏面对面交流和互动，学习效果可能不如线下培训。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线上培训需要稳定的网络连接，否则可能会影响学习进度和效果。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https://d.book118.com/995130114033011044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2024-09-06T08:30:06.074</cp:lastPrinted>
  <dcterms:created xsi:type="dcterms:W3CDTF">2024-09-06T00:30:06Z</dcterms:created>
  <dcterms:modified xsi:type="dcterms:W3CDTF">2024-09-06T00:30:08Z</dcterms:modified>
</cp:coreProperties>
</file>