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98ECD-582C-4CF0-A513-5D2C45A59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EDBE4-E967-44FE-970F-D2505BC6D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92427-E980-4FFB-A6E7-D4CEC3C5B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50200-4A2A-444E-B423-8E26D3D88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129891-6B80-4620-894A-97FF4B1A0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0C680B-77EC-40B0-AE8D-60BCEF967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6288D9-29BB-499F-AAC4-5D98BC62E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88BFC-4869-40D8-A71F-193FBB55A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125CA-977F-4990-BD8B-62DAD0EFD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08C10-44A4-4F06-9EE2-D30CAB6F9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13F3F-316D-4F14-BEF3-65018598D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30300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分类和回收利用教科版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各类垃圾的特性与处理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回收利用技术与方法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分类与回收利用的效益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分类与回收利用的挑战与对策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未来展望与创新方向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提高垃圾处理效率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分类后的垃圾更易于处理和回收，提高了垃圾处理的效率和质量。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通过分类投放和收集，将可回收物、有害垃圾等转化为资源，实现资源的再利用和节约。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分类处理可以减少垃圾对环境的污染，降低处理成本，减轻环境压力。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对不同种类的垃圾采用不同的处理方法，实现资源的再利用和环境的保护。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分类运输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采用专门的运输工具，将不同种类的垃圾运输到相应的处理场所。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由专业的收集队伍对不同种类的垃圾进行收集，确保分类投放的效果。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在垃圾产生的源头进行分类投放，减少后续处理的难度和成本。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按照规定的分类标准，将不同种类的垃圾投放到相应的收集容器中。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早期的垃圾分类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早期的垃圾分类主要是出于节约资源的考虑，人们将可回收的废弃物进行回收再利用。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现代的垃圾分类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随着工业化和城市化的发展，垃圾产量不断增加，垃圾分类逐渐成为一项重要的环保措施。现代垃圾分类不仅强调资源的再利用，还注重减少环境污染、提高垃圾处理效率等方面。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未来垃圾分类将更加注重智能化、精细化、社会化等方面的发展。例如，利用物联网、大数据等技术手段提高垃圾分类的效率和准确性；制定更加精细的分类标准和投放要求；推动全社会共同参与垃圾分类等。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各类垃圾的特性与处理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指具有再利用价值的废弃物，包括废纸、废塑料、废玻璃、废金属等。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通过专业的回收渠道进行收集，经过分类、清洗、破碎、熔炼等处理过程，实现资源的再利用。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回收利用的意义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节约资源，减少垃圾处理压力，降低环境污染。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可回收垃圾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指日常生活中产生的易腐性垃圾，包括剩菜剩饭、果皮果核、菜叶菜根、茶叶渣等。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通过生物处理技术，如堆肥、厌氧发酵等方式进行处理，转化为有机肥料或生物燃气等资源。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减少垃圾总量，减轻环境负担，同时转化为有机肥料等资源，促进农业可持续发展。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厨余垃圾处理的意义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厨余垃圾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指对人体健康或自然环境造成直接或潜在危害的废弃物，包括废电池、废灯管、废药品、废油漆桶等。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通过专业的回收渠道进行收集，采用安全处理方式，如高温焚烧、化学处理等，确保不会对环境和人体健康造成危害。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避免对环境和人体健康造成危害，保障生态安全。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有害垃圾处理的意义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375" b="83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指除可回收垃圾、厨余垃圾和有害垃圾以外的其他废弃物，包括烟蒂、一次性餐具、卫生纸等。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通过填埋、焚烧等方式进行处理。在处理过程中要注意防止二次污染和资源浪费。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其他垃圾处理的意义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减轻环境负担，降低垃圾处理成本，提高垃圾处理效率。同时，也要加强宣传教育，提高公众环保意识，减少其他垃圾的产生。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其他垃圾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回收利用技术与方法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回收分类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根据不同材质和特性，对废弃物进行分类收集和处理，以便后续再利用。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再制造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对废弃物品进行加工处理，恢复其原有功能或性能，重新进入消费领域。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资源化利用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将废弃物作为原料或辅助材料，用于生产新的产品或材料。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回收再利用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热解气化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在无氧或低氧条件下，使废弃物中的有机成分分解为可燃气体，用于供热或发电。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生物质能利用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利用废弃物中的生物质成分，通过生物发酵或酶解等技术转化为生物燃料或生物燃气。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焚烧发电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通过高温焚烧废弃物，利用其产生的热能转化为电能。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2900" b="1290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能源转化利用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https://d.book118.com/995130300011011101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2024-09-09T06:04:27.860</cp:lastPrinted>
  <dcterms:created xsi:type="dcterms:W3CDTF">2024-09-08T22:04:27Z</dcterms:created>
  <dcterms:modified xsi:type="dcterms:W3CDTF">2024-09-08T22:04:29Z</dcterms:modified>
</cp:coreProperties>
</file>