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7355B-C107-473F-9FF6-831FD23AF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B11C5-D935-49D9-9D31-DDE91676A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E63AE-E93B-44A0-806E-142CDD55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7D343-662F-4BCF-BB23-F1A7A45D7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2C151E-C65D-468F-B374-FE44325A2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CAFDF4-DF79-409D-B82D-C5AD7F02B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87D595-DD18-4E03-9353-4FAC8B473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63677-F5AF-4006-9A3F-FF0D852FB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37F18-CC07-4988-876A-ADE2961B7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22098-83A9-41BC-95FC-C18CCB61A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4B36E-4C72-4ECC-A2F3-7CD0A2E3A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grpSp>
        <p:nvGrpSpPr>
          <p:cNvPr id="2050" name="Group 2" title=""/>
          <p:cNvGrpSpPr/>
          <p:nvPr/>
        </p:nvGrpSpPr>
        <p:grpSpPr>
          <a:xfrm>
            <a:off x="0" y="0"/>
            <a:ext cx="8805863" cy="6858000"/>
            <a:chExt cx="5547" cy="4320"/>
          </a:xfrm>
        </p:grpSpPr>
        <p:grpSp>
          <p:nvGrpSpPr>
            <p:cNvPr id="2051" name="Group 3" title=""/>
            <p:cNvGrpSpPr/>
            <p:nvPr/>
          </p:nvGrpSpPr>
          <p:grpSpPr>
            <a:xfrm rot="21360000">
              <a:off x="3690" y="234"/>
              <a:ext cx="1857" cy="3625"/>
              <a:chOff x="3010" y="778"/>
              <a:chExt cx="1857" cy="3625"/>
            </a:xfrm>
          </p:grpSpPr>
          <p:sp>
            <p:nvSpPr>
              <p:cNvPr id="2052" name="Freeform 4" title=""/>
              <p:cNvSpPr/>
              <p:nvPr/>
            </p:nvSpPr>
            <p:spPr>
              <a:xfrm rot="12240000" flipV="1">
                <a:off x="3534" y="778"/>
                <a:ext cx="1333" cy="1485"/>
              </a:xfrm>
              <a:custGeom>
                <a:cxnLst>
                  <a:cxn ang="0">
                    <a:pos x="16" y="370"/>
                  </a:cxn>
                  <a:cxn ang="0">
                    <a:pos x="6" y="341"/>
                  </a:cxn>
                  <a:cxn ang="0">
                    <a:pos x="0" y="289"/>
                  </a:cxn>
                  <a:cxn ang="0">
                    <a:pos x="4" y="222"/>
                  </a:cxn>
                  <a:cxn ang="0">
                    <a:pos x="25" y="151"/>
                  </a:cxn>
                  <a:cxn ang="0">
                    <a:pos x="69" y="84"/>
                  </a:cxn>
                  <a:cxn ang="0">
                    <a:pos x="142" y="31"/>
                  </a:cxn>
                  <a:cxn ang="0">
                    <a:pos x="247" y="2"/>
                  </a:cxn>
                  <a:cxn ang="0">
                    <a:pos x="380" y="9"/>
                  </a:cxn>
                  <a:cxn ang="0">
                    <a:pos x="484" y="68"/>
                  </a:cxn>
                  <a:cxn ang="0">
                    <a:pos x="554" y="165"/>
                  </a:cxn>
                  <a:cxn ang="0">
                    <a:pos x="591" y="284"/>
                  </a:cxn>
                  <a:cxn ang="0">
                    <a:pos x="595" y="409"/>
                  </a:cxn>
                  <a:cxn ang="0">
                    <a:pos x="566" y="525"/>
                  </a:cxn>
                  <a:cxn ang="0">
                    <a:pos x="507" y="615"/>
                  </a:cxn>
                  <a:cxn ang="0">
                    <a:pos x="417" y="663"/>
                  </a:cxn>
                  <a:cxn ang="0">
                    <a:pos x="389" y="659"/>
                  </a:cxn>
                  <a:cxn ang="0">
                    <a:pos x="441" y="617"/>
                  </a:cxn>
                  <a:cxn ang="0">
                    <a:pos x="482" y="544"/>
                  </a:cxn>
                  <a:cxn ang="0">
                    <a:pos x="509" y="454"/>
                  </a:cxn>
                  <a:cxn ang="0">
                    <a:pos x="520" y="355"/>
                  </a:cxn>
                  <a:cxn ang="0">
                    <a:pos x="514" y="258"/>
                  </a:cxn>
                  <a:cxn ang="0">
                    <a:pos x="485" y="174"/>
                  </a:cxn>
                  <a:cxn ang="0">
                    <a:pos x="433" y="112"/>
                  </a:cxn>
                  <a:cxn ang="0">
                    <a:pos x="341" y="75"/>
                  </a:cxn>
                  <a:cxn ang="0">
                    <a:pos x="246" y="61"/>
                  </a:cxn>
                  <a:cxn ang="0">
                    <a:pos x="174" y="71"/>
                  </a:cxn>
                  <a:cxn ang="0">
                    <a:pos x="121" y="101"/>
                  </a:cxn>
                  <a:cxn ang="0">
                    <a:pos x="84" y="149"/>
                  </a:cxn>
                  <a:cxn ang="0">
                    <a:pos x="57" y="206"/>
                  </a:cxn>
                  <a:cxn ang="0">
                    <a:pos x="40" y="272"/>
                  </a:cxn>
                  <a:cxn ang="0">
                    <a:pos x="28" y="339"/>
                  </a:cxn>
                </a:cxnLst>
                <a:rect l="l" t="t" r="r" b="b"/>
                <a:pathLst>
                  <a:path w="596" h="666">
                    <a:moveTo>
                      <a:pt x="22" y="372"/>
                    </a:moveTo>
                    <a:lnTo>
                      <a:pt x="16" y="370"/>
                    </a:lnTo>
                    <a:lnTo>
                      <a:pt x="10" y="360"/>
                    </a:lnTo>
                    <a:lnTo>
                      <a:pt x="6" y="341"/>
                    </a:lnTo>
                    <a:lnTo>
                      <a:pt x="1" y="318"/>
                    </a:lnTo>
                    <a:lnTo>
                      <a:pt x="0" y="289"/>
                    </a:lnTo>
                    <a:lnTo>
                      <a:pt x="0" y="257"/>
                    </a:lnTo>
                    <a:lnTo>
                      <a:pt x="4" y="222"/>
                    </a:lnTo>
                    <a:lnTo>
                      <a:pt x="13" y="187"/>
                    </a:lnTo>
                    <a:lnTo>
                      <a:pt x="25" y="151"/>
                    </a:lnTo>
                    <a:lnTo>
                      <a:pt x="45" y="116"/>
                    </a:lnTo>
                    <a:lnTo>
                      <a:pt x="69" y="84"/>
                    </a:lnTo>
                    <a:lnTo>
                      <a:pt x="101" y="55"/>
                    </a:lnTo>
                    <a:lnTo>
                      <a:pt x="142" y="31"/>
                    </a:lnTo>
                    <a:lnTo>
                      <a:pt x="190" y="13"/>
                    </a:lnTo>
                    <a:lnTo>
                      <a:pt x="247" y="2"/>
                    </a:lnTo>
                    <a:lnTo>
                      <a:pt x="314" y="0"/>
                    </a:lnTo>
                    <a:lnTo>
                      <a:pt x="380" y="9"/>
                    </a:lnTo>
                    <a:lnTo>
                      <a:pt x="436" y="33"/>
                    </a:lnTo>
                    <a:lnTo>
                      <a:pt x="484" y="68"/>
                    </a:lnTo>
                    <a:lnTo>
                      <a:pt x="524" y="113"/>
                    </a:lnTo>
                    <a:lnTo>
                      <a:pt x="554" y="165"/>
                    </a:lnTo>
                    <a:lnTo>
                      <a:pt x="577" y="222"/>
                    </a:lnTo>
                    <a:lnTo>
                      <a:pt x="591" y="284"/>
                    </a:lnTo>
                    <a:lnTo>
                      <a:pt x="596" y="347"/>
                    </a:lnTo>
                    <a:lnTo>
                      <a:pt x="595" y="409"/>
                    </a:lnTo>
                    <a:lnTo>
                      <a:pt x="585" y="469"/>
                    </a:lnTo>
                    <a:lnTo>
                      <a:pt x="566" y="525"/>
                    </a:lnTo>
                    <a:lnTo>
                      <a:pt x="540" y="574"/>
                    </a:lnTo>
                    <a:lnTo>
                      <a:pt x="507" y="615"/>
                    </a:lnTo>
                    <a:lnTo>
                      <a:pt x="465" y="645"/>
                    </a:lnTo>
                    <a:lnTo>
                      <a:pt x="417" y="663"/>
                    </a:lnTo>
                    <a:lnTo>
                      <a:pt x="360" y="666"/>
                    </a:lnTo>
                    <a:lnTo>
                      <a:pt x="389" y="659"/>
                    </a:lnTo>
                    <a:lnTo>
                      <a:pt x="417" y="642"/>
                    </a:lnTo>
                    <a:lnTo>
                      <a:pt x="441" y="617"/>
                    </a:lnTo>
                    <a:lnTo>
                      <a:pt x="463" y="583"/>
                    </a:lnTo>
                    <a:lnTo>
                      <a:pt x="482" y="544"/>
                    </a:lnTo>
                    <a:lnTo>
                      <a:pt x="497" y="501"/>
                    </a:lnTo>
                    <a:lnTo>
                      <a:pt x="509" y="454"/>
                    </a:lnTo>
                    <a:lnTo>
                      <a:pt x="517" y="404"/>
                    </a:lnTo>
                    <a:lnTo>
                      <a:pt x="520" y="355"/>
                    </a:lnTo>
                    <a:lnTo>
                      <a:pt x="519" y="305"/>
                    </a:lnTo>
                    <a:lnTo>
                      <a:pt x="514" y="258"/>
                    </a:lnTo>
                    <a:lnTo>
                      <a:pt x="502" y="213"/>
                    </a:lnTo>
                    <a:lnTo>
                      <a:pt x="485" y="174"/>
                    </a:lnTo>
                    <a:lnTo>
                      <a:pt x="462" y="139"/>
                    </a:lnTo>
                    <a:lnTo>
                      <a:pt x="433" y="112"/>
                    </a:lnTo>
                    <a:lnTo>
                      <a:pt x="397" y="93"/>
                    </a:lnTo>
                    <a:lnTo>
                      <a:pt x="341" y="75"/>
                    </a:lnTo>
                    <a:lnTo>
                      <a:pt x="290" y="65"/>
                    </a:lnTo>
                    <a:lnTo>
                      <a:pt x="246" y="61"/>
                    </a:lnTo>
                    <a:lnTo>
                      <a:pt x="207" y="63"/>
                    </a:lnTo>
                    <a:lnTo>
                      <a:pt x="174" y="71"/>
                    </a:lnTo>
                    <a:lnTo>
                      <a:pt x="146" y="84"/>
                    </a:lnTo>
                    <a:lnTo>
                      <a:pt x="121" y="101"/>
                    </a:lnTo>
                    <a:lnTo>
                      <a:pt x="101" y="123"/>
                    </a:lnTo>
                    <a:lnTo>
                      <a:pt x="84" y="149"/>
                    </a:lnTo>
                    <a:lnTo>
                      <a:pt x="69" y="176"/>
                    </a:lnTo>
                    <a:lnTo>
                      <a:pt x="57" y="206"/>
                    </a:lnTo>
                    <a:lnTo>
                      <a:pt x="48" y="239"/>
                    </a:lnTo>
                    <a:lnTo>
                      <a:pt x="40" y="272"/>
                    </a:lnTo>
                    <a:lnTo>
                      <a:pt x="33" y="305"/>
                    </a:lnTo>
                    <a:lnTo>
                      <a:pt x="28" y="339"/>
                    </a:lnTo>
                    <a:lnTo>
                      <a:pt x="22" y="37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53" name="Freeform 5" title=""/>
              <p:cNvSpPr/>
              <p:nvPr/>
            </p:nvSpPr>
            <p:spPr>
              <a:xfrm rot="12240000" flipV="1">
                <a:off x="4029" y="1802"/>
                <a:ext cx="571" cy="531"/>
              </a:xfrm>
              <a:custGeom>
                <a:cxnLst>
                  <a:cxn ang="0">
                    <a:pos x="0" y="0"/>
                  </a:cxn>
                  <a:cxn ang="0">
                    <a:pos x="0" y="25"/>
                  </a:cxn>
                  <a:cxn ang="0">
                    <a:pos x="3" y="50"/>
                  </a:cxn>
                  <a:cxn ang="0">
                    <a:pos x="6" y="75"/>
                  </a:cxn>
                  <a:cxn ang="0">
                    <a:pos x="11" y="98"/>
                  </a:cxn>
                  <a:cxn ang="0">
                    <a:pos x="18" y="119"/>
                  </a:cxn>
                  <a:cxn ang="0">
                    <a:pos x="27" y="141"/>
                  </a:cxn>
                  <a:cxn ang="0">
                    <a:pos x="38" y="161"/>
                  </a:cxn>
                  <a:cxn ang="0">
                    <a:pos x="51" y="178"/>
                  </a:cxn>
                  <a:cxn ang="0">
                    <a:pos x="67" y="194"/>
                  </a:cxn>
                  <a:cxn ang="0">
                    <a:pos x="86" y="208"/>
                  </a:cxn>
                  <a:cxn ang="0">
                    <a:pos x="106" y="219"/>
                  </a:cxn>
                  <a:cxn ang="0">
                    <a:pos x="131" y="228"/>
                  </a:cxn>
                  <a:cxn ang="0">
                    <a:pos x="158" y="234"/>
                  </a:cxn>
                  <a:cxn ang="0">
                    <a:pos x="188" y="237"/>
                  </a:cxn>
                  <a:cxn ang="0">
                    <a:pos x="220" y="236"/>
                  </a:cxn>
                  <a:cxn ang="0">
                    <a:pos x="257" y="232"/>
                  </a:cxn>
                  <a:cxn ang="0">
                    <a:pos x="224" y="227"/>
                  </a:cxn>
                  <a:cxn ang="0">
                    <a:pos x="195" y="220"/>
                  </a:cxn>
                  <a:cxn ang="0">
                    <a:pos x="170" y="212"/>
                  </a:cxn>
                  <a:cxn ang="0">
                    <a:pos x="148" y="204"/>
                  </a:cxn>
                  <a:cxn ang="0">
                    <a:pos x="128" y="193"/>
                  </a:cxn>
                  <a:cxn ang="0">
                    <a:pos x="112" y="182"/>
                  </a:cxn>
                  <a:cxn ang="0">
                    <a:pos x="97" y="169"/>
                  </a:cxn>
                  <a:cxn ang="0">
                    <a:pos x="84" y="155"/>
                  </a:cxn>
                  <a:cxn ang="0">
                    <a:pos x="72" y="141"/>
                  </a:cxn>
                  <a:cxn ang="0">
                    <a:pos x="61" y="125"/>
                  </a:cxn>
                  <a:cxn ang="0">
                    <a:pos x="52" y="107"/>
                  </a:cxn>
                  <a:cxn ang="0">
                    <a:pos x="43" y="88"/>
                  </a:cxn>
                  <a:cxn ang="0">
                    <a:pos x="33" y="69"/>
                  </a:cxn>
                  <a:cxn ang="0">
                    <a:pos x="23" y="47"/>
                  </a:cxn>
                  <a:cxn ang="0">
                    <a:pos x="12" y="24"/>
                  </a:cxn>
                  <a:cxn ang="0">
                    <a:pos x="0" y="0"/>
                  </a:cxn>
                </a:cxnLst>
                <a:rect l="l" t="t" r="r" b="b"/>
                <a:pathLst>
                  <a:path w="257" h="236">
                    <a:moveTo>
                      <a:pt x="0" y="0"/>
                    </a:moveTo>
                    <a:lnTo>
                      <a:pt x="0" y="25"/>
                    </a:lnTo>
                    <a:lnTo>
                      <a:pt x="3" y="50"/>
                    </a:lnTo>
                    <a:lnTo>
                      <a:pt x="6" y="75"/>
                    </a:lnTo>
                    <a:lnTo>
                      <a:pt x="11" y="98"/>
                    </a:lnTo>
                    <a:lnTo>
                      <a:pt x="18" y="119"/>
                    </a:lnTo>
                    <a:lnTo>
                      <a:pt x="27" y="141"/>
                    </a:lnTo>
                    <a:lnTo>
                      <a:pt x="38" y="161"/>
                    </a:lnTo>
                    <a:lnTo>
                      <a:pt x="51" y="178"/>
                    </a:lnTo>
                    <a:lnTo>
                      <a:pt x="67" y="194"/>
                    </a:lnTo>
                    <a:lnTo>
                      <a:pt x="86" y="208"/>
                    </a:lnTo>
                    <a:lnTo>
                      <a:pt x="106" y="219"/>
                    </a:lnTo>
                    <a:lnTo>
                      <a:pt x="131" y="228"/>
                    </a:lnTo>
                    <a:lnTo>
                      <a:pt x="158" y="234"/>
                    </a:lnTo>
                    <a:lnTo>
                      <a:pt x="188" y="237"/>
                    </a:lnTo>
                    <a:lnTo>
                      <a:pt x="220" y="236"/>
                    </a:lnTo>
                    <a:lnTo>
                      <a:pt x="257" y="232"/>
                    </a:lnTo>
                    <a:lnTo>
                      <a:pt x="224" y="227"/>
                    </a:lnTo>
                    <a:lnTo>
                      <a:pt x="195" y="220"/>
                    </a:lnTo>
                    <a:lnTo>
                      <a:pt x="170" y="212"/>
                    </a:lnTo>
                    <a:lnTo>
                      <a:pt x="148" y="204"/>
                    </a:lnTo>
                    <a:lnTo>
                      <a:pt x="128" y="193"/>
                    </a:lnTo>
                    <a:lnTo>
                      <a:pt x="112" y="182"/>
                    </a:lnTo>
                    <a:lnTo>
                      <a:pt x="97" y="169"/>
                    </a:lnTo>
                    <a:lnTo>
                      <a:pt x="84" y="155"/>
                    </a:lnTo>
                    <a:lnTo>
                      <a:pt x="72" y="141"/>
                    </a:lnTo>
                    <a:lnTo>
                      <a:pt x="61" y="125"/>
                    </a:lnTo>
                    <a:lnTo>
                      <a:pt x="52" y="107"/>
                    </a:lnTo>
                    <a:lnTo>
                      <a:pt x="43" y="88"/>
                    </a:lnTo>
                    <a:lnTo>
                      <a:pt x="33" y="69"/>
                    </a:lnTo>
                    <a:lnTo>
                      <a:pt x="23" y="47"/>
                    </a:lnTo>
                    <a:lnTo>
                      <a:pt x="12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54" name="Freeform 6" title=""/>
              <p:cNvSpPr/>
              <p:nvPr/>
            </p:nvSpPr>
            <p:spPr>
              <a:xfrm rot="12240000" flipV="1">
                <a:off x="3639" y="2167"/>
                <a:ext cx="277" cy="249"/>
              </a:xfrm>
              <a:custGeom>
                <a:cxnLst>
                  <a:cxn ang="0">
                    <a:pos x="77" y="0"/>
                  </a:cxn>
                  <a:cxn ang="0">
                    <a:pos x="124" y="108"/>
                  </a:cxn>
                  <a:cxn ang="0">
                    <a:pos x="120" y="107"/>
                  </a:cxn>
                  <a:cxn ang="0">
                    <a:pos x="107" y="105"/>
                  </a:cxn>
                  <a:cxn ang="0">
                    <a:pos x="89" y="101"/>
                  </a:cxn>
                  <a:cxn ang="0">
                    <a:pos x="68" y="99"/>
                  </a:cxn>
                  <a:cxn ang="0">
                    <a:pos x="45" y="97"/>
                  </a:cxn>
                  <a:cxn ang="0">
                    <a:pos x="25" y="98"/>
                  </a:cxn>
                  <a:cxn ang="0">
                    <a:pos x="9" y="102"/>
                  </a:cxn>
                  <a:cxn ang="0">
                    <a:pos x="0" y="110"/>
                  </a:cxn>
                  <a:cxn ang="0">
                    <a:pos x="4" y="98"/>
                  </a:cxn>
                  <a:cxn ang="0">
                    <a:pos x="8" y="89"/>
                  </a:cxn>
                  <a:cxn ang="0">
                    <a:pos x="16" y="82"/>
                  </a:cxn>
                  <a:cxn ang="0">
                    <a:pos x="25" y="76"/>
                  </a:cxn>
                  <a:cxn ang="0">
                    <a:pos x="36" y="72"/>
                  </a:cxn>
                  <a:cxn ang="0">
                    <a:pos x="47" y="71"/>
                  </a:cxn>
                  <a:cxn ang="0">
                    <a:pos x="59" y="71"/>
                  </a:cxn>
                  <a:cxn ang="0">
                    <a:pos x="72" y="74"/>
                  </a:cxn>
                  <a:cxn ang="0">
                    <a:pos x="73" y="71"/>
                  </a:cxn>
                  <a:cxn ang="0">
                    <a:pos x="70" y="56"/>
                  </a:cxn>
                  <a:cxn ang="0">
                    <a:pos x="67" y="38"/>
                  </a:cxn>
                  <a:cxn ang="0">
                    <a:pos x="65" y="30"/>
                  </a:cxn>
                  <a:cxn ang="0">
                    <a:pos x="63" y="30"/>
                  </a:cxn>
                  <a:cxn ang="0">
                    <a:pos x="61" y="29"/>
                  </a:cxn>
                  <a:cxn ang="0">
                    <a:pos x="59" y="26"/>
                  </a:cxn>
                  <a:cxn ang="0">
                    <a:pos x="57" y="23"/>
                  </a:cxn>
                  <a:cxn ang="0">
                    <a:pos x="57" y="19"/>
                  </a:cxn>
                  <a:cxn ang="0">
                    <a:pos x="59" y="14"/>
                  </a:cxn>
                  <a:cxn ang="0">
                    <a:pos x="66" y="8"/>
                  </a:cxn>
                  <a:cxn ang="0">
                    <a:pos x="77" y="0"/>
                  </a:cxn>
                </a:cxnLst>
                <a:rect l="l" t="t" r="r" b="b"/>
                <a:pathLst>
                  <a:path w="124" h="110">
                    <a:moveTo>
                      <a:pt x="77" y="0"/>
                    </a:moveTo>
                    <a:lnTo>
                      <a:pt x="124" y="108"/>
                    </a:lnTo>
                    <a:lnTo>
                      <a:pt x="120" y="107"/>
                    </a:lnTo>
                    <a:lnTo>
                      <a:pt x="107" y="105"/>
                    </a:lnTo>
                    <a:lnTo>
                      <a:pt x="89" y="101"/>
                    </a:lnTo>
                    <a:lnTo>
                      <a:pt x="68" y="99"/>
                    </a:lnTo>
                    <a:lnTo>
                      <a:pt x="45" y="97"/>
                    </a:lnTo>
                    <a:lnTo>
                      <a:pt x="25" y="98"/>
                    </a:lnTo>
                    <a:lnTo>
                      <a:pt x="9" y="102"/>
                    </a:lnTo>
                    <a:lnTo>
                      <a:pt x="0" y="110"/>
                    </a:lnTo>
                    <a:lnTo>
                      <a:pt x="4" y="98"/>
                    </a:lnTo>
                    <a:lnTo>
                      <a:pt x="8" y="89"/>
                    </a:lnTo>
                    <a:lnTo>
                      <a:pt x="16" y="82"/>
                    </a:lnTo>
                    <a:lnTo>
                      <a:pt x="25" y="76"/>
                    </a:lnTo>
                    <a:lnTo>
                      <a:pt x="36" y="72"/>
                    </a:lnTo>
                    <a:lnTo>
                      <a:pt x="47" y="71"/>
                    </a:lnTo>
                    <a:lnTo>
                      <a:pt x="59" y="71"/>
                    </a:lnTo>
                    <a:lnTo>
                      <a:pt x="72" y="74"/>
                    </a:lnTo>
                    <a:lnTo>
                      <a:pt x="73" y="71"/>
                    </a:lnTo>
                    <a:lnTo>
                      <a:pt x="70" y="56"/>
                    </a:lnTo>
                    <a:lnTo>
                      <a:pt x="67" y="38"/>
                    </a:lnTo>
                    <a:lnTo>
                      <a:pt x="65" y="30"/>
                    </a:lnTo>
                    <a:lnTo>
                      <a:pt x="63" y="30"/>
                    </a:lnTo>
                    <a:lnTo>
                      <a:pt x="61" y="29"/>
                    </a:lnTo>
                    <a:lnTo>
                      <a:pt x="59" y="26"/>
                    </a:lnTo>
                    <a:lnTo>
                      <a:pt x="57" y="23"/>
                    </a:lnTo>
                    <a:lnTo>
                      <a:pt x="57" y="19"/>
                    </a:lnTo>
                    <a:lnTo>
                      <a:pt x="59" y="14"/>
                    </a:lnTo>
                    <a:lnTo>
                      <a:pt x="66" y="8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55" name="Freeform 7" title=""/>
              <p:cNvSpPr/>
              <p:nvPr/>
            </p:nvSpPr>
            <p:spPr>
              <a:xfrm rot="12240000" flipV="1">
                <a:off x="3979" y="977"/>
                <a:ext cx="245" cy="347"/>
              </a:xfrm>
              <a:custGeom>
                <a:cxnLst>
                  <a:cxn ang="0">
                    <a:pos x="0" y="0"/>
                  </a:cxn>
                  <a:cxn ang="0">
                    <a:pos x="5" y="1"/>
                  </a:cxn>
                  <a:cxn ang="0">
                    <a:pos x="18" y="5"/>
                  </a:cxn>
                  <a:cxn ang="0">
                    <a:pos x="37" y="12"/>
                  </a:cxn>
                  <a:cxn ang="0">
                    <a:pos x="58" y="24"/>
                  </a:cxn>
                  <a:cxn ang="0">
                    <a:pos x="78" y="44"/>
                  </a:cxn>
                  <a:cxn ang="0">
                    <a:pos x="96" y="71"/>
                  </a:cxn>
                  <a:cxn ang="0">
                    <a:pos x="107" y="108"/>
                  </a:cxn>
                  <a:cxn ang="0">
                    <a:pos x="109" y="156"/>
                  </a:cxn>
                  <a:cxn ang="0">
                    <a:pos x="105" y="156"/>
                  </a:cxn>
                  <a:cxn ang="0">
                    <a:pos x="99" y="156"/>
                  </a:cxn>
                  <a:cxn ang="0">
                    <a:pos x="93" y="156"/>
                  </a:cxn>
                  <a:cxn ang="0">
                    <a:pos x="87" y="154"/>
                  </a:cxn>
                  <a:cxn ang="0">
                    <a:pos x="81" y="153"/>
                  </a:cxn>
                  <a:cxn ang="0">
                    <a:pos x="74" y="150"/>
                  </a:cxn>
                  <a:cxn ang="0">
                    <a:pos x="66" y="145"/>
                  </a:cxn>
                  <a:cxn ang="0">
                    <a:pos x="58" y="139"/>
                  </a:cxn>
                  <a:cxn ang="0">
                    <a:pos x="53" y="126"/>
                  </a:cxn>
                  <a:cxn ang="0">
                    <a:pos x="53" y="111"/>
                  </a:cxn>
                  <a:cxn ang="0">
                    <a:pos x="56" y="96"/>
                  </a:cxn>
                  <a:cxn ang="0">
                    <a:pos x="59" y="80"/>
                  </a:cxn>
                  <a:cxn ang="0">
                    <a:pos x="56" y="62"/>
                  </a:cxn>
                  <a:cxn ang="0">
                    <a:pos x="48" y="43"/>
                  </a:cxn>
                  <a:cxn ang="0">
                    <a:pos x="31" y="23"/>
                  </a:cxn>
                  <a:cxn ang="0">
                    <a:pos x="0" y="0"/>
                  </a:cxn>
                </a:cxnLst>
                <a:rect l="l" t="t" r="r" b="b"/>
                <a:pathLst>
                  <a:path w="109" h="156">
                    <a:moveTo>
                      <a:pt x="0" y="0"/>
                    </a:moveTo>
                    <a:lnTo>
                      <a:pt x="5" y="1"/>
                    </a:lnTo>
                    <a:lnTo>
                      <a:pt x="18" y="5"/>
                    </a:lnTo>
                    <a:lnTo>
                      <a:pt x="37" y="12"/>
                    </a:lnTo>
                    <a:lnTo>
                      <a:pt x="58" y="24"/>
                    </a:lnTo>
                    <a:lnTo>
                      <a:pt x="78" y="44"/>
                    </a:lnTo>
                    <a:lnTo>
                      <a:pt x="96" y="71"/>
                    </a:lnTo>
                    <a:lnTo>
                      <a:pt x="107" y="108"/>
                    </a:lnTo>
                    <a:lnTo>
                      <a:pt x="109" y="156"/>
                    </a:lnTo>
                    <a:lnTo>
                      <a:pt x="105" y="156"/>
                    </a:lnTo>
                    <a:lnTo>
                      <a:pt x="99" y="156"/>
                    </a:lnTo>
                    <a:lnTo>
                      <a:pt x="93" y="156"/>
                    </a:lnTo>
                    <a:lnTo>
                      <a:pt x="87" y="154"/>
                    </a:lnTo>
                    <a:lnTo>
                      <a:pt x="81" y="153"/>
                    </a:lnTo>
                    <a:lnTo>
                      <a:pt x="74" y="150"/>
                    </a:lnTo>
                    <a:lnTo>
                      <a:pt x="66" y="145"/>
                    </a:lnTo>
                    <a:lnTo>
                      <a:pt x="58" y="139"/>
                    </a:lnTo>
                    <a:lnTo>
                      <a:pt x="53" y="126"/>
                    </a:lnTo>
                    <a:lnTo>
                      <a:pt x="53" y="111"/>
                    </a:lnTo>
                    <a:lnTo>
                      <a:pt x="56" y="96"/>
                    </a:lnTo>
                    <a:lnTo>
                      <a:pt x="59" y="80"/>
                    </a:lnTo>
                    <a:lnTo>
                      <a:pt x="56" y="62"/>
                    </a:lnTo>
                    <a:lnTo>
                      <a:pt x="48" y="43"/>
                    </a:lnTo>
                    <a:lnTo>
                      <a:pt x="31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56" name="Freeform 8" title=""/>
              <p:cNvSpPr/>
              <p:nvPr/>
            </p:nvSpPr>
            <p:spPr>
              <a:xfrm rot="12240000" flipV="1">
                <a:off x="3845" y="2207"/>
                <a:ext cx="103" cy="209"/>
              </a:xfrm>
              <a:custGeom>
                <a:cxnLst>
                  <a:cxn ang="0">
                    <a:pos x="31" y="0"/>
                  </a:cxn>
                  <a:cxn ang="0">
                    <a:pos x="20" y="38"/>
                  </a:cxn>
                  <a:cxn ang="0">
                    <a:pos x="15" y="62"/>
                  </a:cxn>
                  <a:cxn ang="0">
                    <a:pos x="11" y="79"/>
                  </a:cxn>
                  <a:cxn ang="0">
                    <a:pos x="0" y="94"/>
                  </a:cxn>
                  <a:cxn ang="0">
                    <a:pos x="12" y="88"/>
                  </a:cxn>
                  <a:cxn ang="0">
                    <a:pos x="23" y="80"/>
                  </a:cxn>
                  <a:cxn ang="0">
                    <a:pos x="32" y="69"/>
                  </a:cxn>
                  <a:cxn ang="0">
                    <a:pos x="40" y="57"/>
                  </a:cxn>
                  <a:cxn ang="0">
                    <a:pos x="45" y="44"/>
                  </a:cxn>
                  <a:cxn ang="0">
                    <a:pos x="46" y="30"/>
                  </a:cxn>
                  <a:cxn ang="0">
                    <a:pos x="42" y="15"/>
                  </a:cxn>
                  <a:cxn ang="0">
                    <a:pos x="31" y="0"/>
                  </a:cxn>
                </a:cxnLst>
                <a:rect l="l" t="t" r="r" b="b"/>
                <a:pathLst>
                  <a:path w="46" h="94">
                    <a:moveTo>
                      <a:pt x="31" y="0"/>
                    </a:moveTo>
                    <a:lnTo>
                      <a:pt x="20" y="38"/>
                    </a:lnTo>
                    <a:lnTo>
                      <a:pt x="15" y="62"/>
                    </a:lnTo>
                    <a:lnTo>
                      <a:pt x="11" y="79"/>
                    </a:lnTo>
                    <a:lnTo>
                      <a:pt x="0" y="94"/>
                    </a:lnTo>
                    <a:lnTo>
                      <a:pt x="12" y="88"/>
                    </a:lnTo>
                    <a:lnTo>
                      <a:pt x="23" y="80"/>
                    </a:lnTo>
                    <a:lnTo>
                      <a:pt x="32" y="69"/>
                    </a:lnTo>
                    <a:lnTo>
                      <a:pt x="40" y="57"/>
                    </a:lnTo>
                    <a:lnTo>
                      <a:pt x="45" y="44"/>
                    </a:lnTo>
                    <a:lnTo>
                      <a:pt x="46" y="30"/>
                    </a:lnTo>
                    <a:lnTo>
                      <a:pt x="42" y="15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57" name="Freeform 9" title=""/>
              <p:cNvSpPr/>
              <p:nvPr/>
            </p:nvSpPr>
            <p:spPr>
              <a:xfrm rot="12240000" flipV="1">
                <a:off x="3895" y="1325"/>
                <a:ext cx="120" cy="90"/>
              </a:xfrm>
              <a:custGeom>
                <a:cxnLst>
                  <a:cxn ang="0">
                    <a:pos x="0" y="0"/>
                  </a:cxn>
                  <a:cxn ang="0">
                    <a:pos x="1" y="1"/>
                  </a:cxn>
                  <a:cxn ang="0">
                    <a:pos x="6" y="3"/>
                  </a:cxn>
                  <a:cxn ang="0">
                    <a:pos x="13" y="8"/>
                  </a:cxn>
                  <a:cxn ang="0">
                    <a:pos x="21" y="12"/>
                  </a:cxn>
                  <a:cxn ang="0">
                    <a:pos x="29" y="15"/>
                  </a:cxn>
                  <a:cxn ang="0">
                    <a:pos x="38" y="17"/>
                  </a:cxn>
                  <a:cxn ang="0">
                    <a:pos x="46" y="18"/>
                  </a:cxn>
                  <a:cxn ang="0">
                    <a:pos x="54" y="16"/>
                  </a:cxn>
                  <a:cxn ang="0">
                    <a:pos x="53" y="25"/>
                  </a:cxn>
                  <a:cxn ang="0">
                    <a:pos x="50" y="33"/>
                  </a:cxn>
                  <a:cxn ang="0">
                    <a:pos x="44" y="38"/>
                  </a:cxn>
                  <a:cxn ang="0">
                    <a:pos x="37" y="40"/>
                  </a:cxn>
                  <a:cxn ang="0">
                    <a:pos x="28" y="39"/>
                  </a:cxn>
                  <a:cxn ang="0">
                    <a:pos x="19" y="32"/>
                  </a:cxn>
                  <a:cxn ang="0">
                    <a:pos x="10" y="20"/>
                  </a:cxn>
                  <a:cxn ang="0">
                    <a:pos x="0" y="0"/>
                  </a:cxn>
                </a:cxnLst>
                <a:rect l="l" t="t" r="r" b="b"/>
                <a:pathLst>
                  <a:path w="54" h="40">
                    <a:moveTo>
                      <a:pt x="0" y="0"/>
                    </a:moveTo>
                    <a:lnTo>
                      <a:pt x="1" y="1"/>
                    </a:lnTo>
                    <a:lnTo>
                      <a:pt x="6" y="3"/>
                    </a:lnTo>
                    <a:lnTo>
                      <a:pt x="13" y="8"/>
                    </a:lnTo>
                    <a:lnTo>
                      <a:pt x="21" y="12"/>
                    </a:lnTo>
                    <a:lnTo>
                      <a:pt x="29" y="15"/>
                    </a:lnTo>
                    <a:lnTo>
                      <a:pt x="38" y="17"/>
                    </a:lnTo>
                    <a:lnTo>
                      <a:pt x="46" y="18"/>
                    </a:lnTo>
                    <a:lnTo>
                      <a:pt x="54" y="16"/>
                    </a:lnTo>
                    <a:lnTo>
                      <a:pt x="53" y="25"/>
                    </a:lnTo>
                    <a:lnTo>
                      <a:pt x="50" y="33"/>
                    </a:lnTo>
                    <a:lnTo>
                      <a:pt x="44" y="38"/>
                    </a:lnTo>
                    <a:lnTo>
                      <a:pt x="37" y="40"/>
                    </a:lnTo>
                    <a:lnTo>
                      <a:pt x="28" y="39"/>
                    </a:lnTo>
                    <a:lnTo>
                      <a:pt x="19" y="32"/>
                    </a:lnTo>
                    <a:lnTo>
                      <a:pt x="1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58" name="Freeform 10" title=""/>
              <p:cNvSpPr/>
              <p:nvPr/>
            </p:nvSpPr>
            <p:spPr>
              <a:xfrm rot="12240000" flipV="1">
                <a:off x="3010" y="2344"/>
                <a:ext cx="330" cy="2059"/>
              </a:xfrm>
              <a:custGeom>
                <a:cxnLst>
                  <a:cxn ang="0">
                    <a:pos x="0" y="0"/>
                  </a:cxn>
                  <a:cxn ang="0">
                    <a:pos x="6" y="6"/>
                  </a:cxn>
                  <a:cxn ang="0">
                    <a:pos x="16" y="14"/>
                  </a:cxn>
                  <a:cxn ang="0">
                    <a:pos x="28" y="24"/>
                  </a:cxn>
                  <a:cxn ang="0">
                    <a:pos x="41" y="37"/>
                  </a:cxn>
                  <a:cxn ang="0">
                    <a:pos x="58" y="53"/>
                  </a:cxn>
                  <a:cxn ang="0">
                    <a:pos x="73" y="70"/>
                  </a:cxn>
                  <a:cxn ang="0">
                    <a:pos x="88" y="90"/>
                  </a:cxn>
                  <a:cxn ang="0">
                    <a:pos x="100" y="113"/>
                  </a:cxn>
                  <a:cxn ang="0">
                    <a:pos x="112" y="137"/>
                  </a:cxn>
                  <a:cxn ang="0">
                    <a:pos x="120" y="165"/>
                  </a:cxn>
                  <a:cxn ang="0">
                    <a:pos x="124" y="196"/>
                  </a:cxn>
                  <a:cxn ang="0">
                    <a:pos x="126" y="228"/>
                  </a:cxn>
                  <a:cxn ang="0">
                    <a:pos x="120" y="264"/>
                  </a:cxn>
                  <a:cxn ang="0">
                    <a:pos x="109" y="302"/>
                  </a:cxn>
                  <a:cxn ang="0">
                    <a:pos x="92" y="342"/>
                  </a:cxn>
                  <a:cxn ang="0">
                    <a:pos x="67" y="386"/>
                  </a:cxn>
                  <a:cxn ang="0">
                    <a:pos x="39" y="436"/>
                  </a:cxn>
                  <a:cxn ang="0">
                    <a:pos x="21" y="482"/>
                  </a:cxn>
                  <a:cxn ang="0">
                    <a:pos x="10" y="525"/>
                  </a:cxn>
                  <a:cxn ang="0">
                    <a:pos x="6" y="566"/>
                  </a:cxn>
                  <a:cxn ang="0">
                    <a:pos x="6" y="605"/>
                  </a:cxn>
                  <a:cxn ang="0">
                    <a:pos x="8" y="641"/>
                  </a:cxn>
                  <a:cxn ang="0">
                    <a:pos x="12" y="673"/>
                  </a:cxn>
                  <a:cxn ang="0">
                    <a:pos x="14" y="704"/>
                  </a:cxn>
                  <a:cxn ang="0">
                    <a:pos x="41" y="688"/>
                  </a:cxn>
                  <a:cxn ang="0">
                    <a:pos x="39" y="680"/>
                  </a:cxn>
                  <a:cxn ang="0">
                    <a:pos x="36" y="657"/>
                  </a:cxn>
                  <a:cxn ang="0">
                    <a:pos x="33" y="622"/>
                  </a:cxn>
                  <a:cxn ang="0">
                    <a:pos x="35" y="575"/>
                  </a:cxn>
                  <a:cxn ang="0">
                    <a:pos x="41" y="519"/>
                  </a:cxn>
                  <a:cxn ang="0">
                    <a:pos x="58" y="455"/>
                  </a:cxn>
                  <a:cxn ang="0">
                    <a:pos x="86" y="386"/>
                  </a:cxn>
                  <a:cxn ang="0">
                    <a:pos x="129" y="313"/>
                  </a:cxn>
                  <a:cxn ang="0">
                    <a:pos x="143" y="279"/>
                  </a:cxn>
                  <a:cxn ang="0">
                    <a:pos x="149" y="235"/>
                  </a:cxn>
                  <a:cxn ang="0">
                    <a:pos x="144" y="184"/>
                  </a:cxn>
                  <a:cxn ang="0">
                    <a:pos x="131" y="134"/>
                  </a:cxn>
                  <a:cxn ang="0">
                    <a:pos x="109" y="85"/>
                  </a:cxn>
                  <a:cxn ang="0">
                    <a:pos x="81" y="44"/>
                  </a:cxn>
                  <a:cxn ang="0">
                    <a:pos x="44" y="14"/>
                  </a:cxn>
                  <a:cxn ang="0">
                    <a:pos x="0" y="0"/>
                  </a:cxn>
                </a:cxnLst>
                <a:rect l="l" t="t" r="r" b="b"/>
                <a:pathLst>
                  <a:path w="149" h="704">
                    <a:moveTo>
                      <a:pt x="0" y="0"/>
                    </a:moveTo>
                    <a:lnTo>
                      <a:pt x="6" y="6"/>
                    </a:lnTo>
                    <a:lnTo>
                      <a:pt x="16" y="14"/>
                    </a:lnTo>
                    <a:lnTo>
                      <a:pt x="28" y="24"/>
                    </a:lnTo>
                    <a:lnTo>
                      <a:pt x="41" y="37"/>
                    </a:lnTo>
                    <a:lnTo>
                      <a:pt x="58" y="53"/>
                    </a:lnTo>
                    <a:lnTo>
                      <a:pt x="73" y="70"/>
                    </a:lnTo>
                    <a:lnTo>
                      <a:pt x="88" y="90"/>
                    </a:lnTo>
                    <a:lnTo>
                      <a:pt x="100" y="113"/>
                    </a:lnTo>
                    <a:lnTo>
                      <a:pt x="112" y="137"/>
                    </a:lnTo>
                    <a:lnTo>
                      <a:pt x="120" y="165"/>
                    </a:lnTo>
                    <a:lnTo>
                      <a:pt x="124" y="196"/>
                    </a:lnTo>
                    <a:lnTo>
                      <a:pt x="126" y="228"/>
                    </a:lnTo>
                    <a:lnTo>
                      <a:pt x="120" y="264"/>
                    </a:lnTo>
                    <a:lnTo>
                      <a:pt x="109" y="302"/>
                    </a:lnTo>
                    <a:lnTo>
                      <a:pt x="92" y="342"/>
                    </a:lnTo>
                    <a:lnTo>
                      <a:pt x="67" y="386"/>
                    </a:lnTo>
                    <a:lnTo>
                      <a:pt x="39" y="436"/>
                    </a:lnTo>
                    <a:lnTo>
                      <a:pt x="21" y="482"/>
                    </a:lnTo>
                    <a:lnTo>
                      <a:pt x="10" y="525"/>
                    </a:lnTo>
                    <a:lnTo>
                      <a:pt x="6" y="566"/>
                    </a:lnTo>
                    <a:lnTo>
                      <a:pt x="6" y="605"/>
                    </a:lnTo>
                    <a:lnTo>
                      <a:pt x="8" y="641"/>
                    </a:lnTo>
                    <a:lnTo>
                      <a:pt x="12" y="673"/>
                    </a:lnTo>
                    <a:lnTo>
                      <a:pt x="14" y="704"/>
                    </a:lnTo>
                    <a:lnTo>
                      <a:pt x="41" y="688"/>
                    </a:lnTo>
                    <a:lnTo>
                      <a:pt x="39" y="680"/>
                    </a:lnTo>
                    <a:lnTo>
                      <a:pt x="36" y="657"/>
                    </a:lnTo>
                    <a:lnTo>
                      <a:pt x="33" y="622"/>
                    </a:lnTo>
                    <a:lnTo>
                      <a:pt x="35" y="575"/>
                    </a:lnTo>
                    <a:lnTo>
                      <a:pt x="41" y="519"/>
                    </a:lnTo>
                    <a:lnTo>
                      <a:pt x="58" y="455"/>
                    </a:lnTo>
                    <a:lnTo>
                      <a:pt x="86" y="386"/>
                    </a:lnTo>
                    <a:lnTo>
                      <a:pt x="129" y="313"/>
                    </a:lnTo>
                    <a:lnTo>
                      <a:pt x="143" y="279"/>
                    </a:lnTo>
                    <a:lnTo>
                      <a:pt x="149" y="235"/>
                    </a:lnTo>
                    <a:lnTo>
                      <a:pt x="144" y="184"/>
                    </a:lnTo>
                    <a:lnTo>
                      <a:pt x="131" y="134"/>
                    </a:lnTo>
                    <a:lnTo>
                      <a:pt x="109" y="85"/>
                    </a:lnTo>
                    <a:lnTo>
                      <a:pt x="81" y="44"/>
                    </a:lnTo>
                    <a:lnTo>
                      <a:pt x="44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</p:grpSp>
        <p:sp>
          <p:nvSpPr>
            <p:cNvPr id="2059" name="Freeform 11" title=""/>
            <p:cNvSpPr/>
            <p:nvPr/>
          </p:nvSpPr>
          <p:spPr>
            <a:xfrm rot="420000" flipH="1">
              <a:off x="22" y="1957"/>
              <a:ext cx="323" cy="649"/>
            </a:xfrm>
            <a:custGeom>
              <a:cxnLst>
                <a:cxn ang="0">
                  <a:pos x="94" y="0"/>
                </a:cxn>
                <a:cxn ang="0">
                  <a:pos x="105" y="9"/>
                </a:cxn>
                <a:cxn ang="0">
                  <a:pos x="115" y="27"/>
                </a:cxn>
                <a:cxn ang="0">
                  <a:pos x="123" y="50"/>
                </a:cxn>
                <a:cxn ang="0">
                  <a:pos x="128" y="78"/>
                </a:cxn>
                <a:cxn ang="0">
                  <a:pos x="127" y="111"/>
                </a:cxn>
                <a:cxn ang="0">
                  <a:pos x="116" y="145"/>
                </a:cxn>
                <a:cxn ang="0">
                  <a:pos x="94" y="181"/>
                </a:cxn>
                <a:cxn ang="0">
                  <a:pos x="60" y="217"/>
                </a:cxn>
                <a:cxn ang="0">
                  <a:pos x="49" y="213"/>
                </a:cxn>
                <a:cxn ang="0">
                  <a:pos x="38" y="210"/>
                </a:cxn>
                <a:cxn ang="0">
                  <a:pos x="26" y="205"/>
                </a:cxn>
                <a:cxn ang="0">
                  <a:pos x="16" y="201"/>
                </a:cxn>
                <a:cxn ang="0">
                  <a:pos x="8" y="196"/>
                </a:cxn>
                <a:cxn ang="0">
                  <a:pos x="2" y="190"/>
                </a:cxn>
                <a:cxn ang="0">
                  <a:pos x="0" y="183"/>
                </a:cxn>
                <a:cxn ang="0">
                  <a:pos x="1" y="178"/>
                </a:cxn>
                <a:cxn ang="0">
                  <a:pos x="13" y="171"/>
                </a:cxn>
                <a:cxn ang="0">
                  <a:pos x="29" y="161"/>
                </a:cxn>
                <a:cxn ang="0">
                  <a:pos x="46" y="150"/>
                </a:cxn>
                <a:cxn ang="0">
                  <a:pos x="63" y="134"/>
                </a:cxn>
                <a:cxn ang="0">
                  <a:pos x="79" y="112"/>
                </a:cxn>
                <a:cxn ang="0">
                  <a:pos x="91" y="83"/>
                </a:cxn>
                <a:cxn ang="0">
                  <a:pos x="97" y="46"/>
                </a:cxn>
                <a:cxn ang="0">
                  <a:pos x="94" y="0"/>
                </a:cxn>
              </a:cxnLst>
              <a:rect l="l" t="t" r="r" b="b"/>
              <a:pathLst>
                <a:path w="128" h="216">
                  <a:moveTo>
                    <a:pt x="94" y="0"/>
                  </a:moveTo>
                  <a:lnTo>
                    <a:pt x="105" y="9"/>
                  </a:lnTo>
                  <a:lnTo>
                    <a:pt x="115" y="27"/>
                  </a:lnTo>
                  <a:lnTo>
                    <a:pt x="123" y="50"/>
                  </a:lnTo>
                  <a:lnTo>
                    <a:pt x="128" y="78"/>
                  </a:lnTo>
                  <a:lnTo>
                    <a:pt x="127" y="111"/>
                  </a:lnTo>
                  <a:lnTo>
                    <a:pt x="116" y="145"/>
                  </a:lnTo>
                  <a:lnTo>
                    <a:pt x="94" y="181"/>
                  </a:lnTo>
                  <a:lnTo>
                    <a:pt x="60" y="217"/>
                  </a:lnTo>
                  <a:lnTo>
                    <a:pt x="49" y="213"/>
                  </a:lnTo>
                  <a:lnTo>
                    <a:pt x="38" y="210"/>
                  </a:lnTo>
                  <a:lnTo>
                    <a:pt x="26" y="205"/>
                  </a:lnTo>
                  <a:lnTo>
                    <a:pt x="16" y="201"/>
                  </a:lnTo>
                  <a:lnTo>
                    <a:pt x="8" y="196"/>
                  </a:lnTo>
                  <a:lnTo>
                    <a:pt x="2" y="190"/>
                  </a:lnTo>
                  <a:lnTo>
                    <a:pt x="0" y="183"/>
                  </a:lnTo>
                  <a:lnTo>
                    <a:pt x="1" y="178"/>
                  </a:lnTo>
                  <a:lnTo>
                    <a:pt x="13" y="171"/>
                  </a:lnTo>
                  <a:lnTo>
                    <a:pt x="29" y="161"/>
                  </a:lnTo>
                  <a:lnTo>
                    <a:pt x="46" y="150"/>
                  </a:lnTo>
                  <a:lnTo>
                    <a:pt x="63" y="134"/>
                  </a:lnTo>
                  <a:lnTo>
                    <a:pt x="79" y="112"/>
                  </a:lnTo>
                  <a:lnTo>
                    <a:pt x="91" y="83"/>
                  </a:lnTo>
                  <a:lnTo>
                    <a:pt x="97" y="46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2060" name="Freeform 12"/>
            <p:cNvSpPr/>
            <p:nvPr/>
          </p:nvSpPr>
          <p:spPr bwMode="ltGray">
            <a:xfrm>
              <a:off x="168" y="1260"/>
              <a:ext cx="1259" cy="1532"/>
            </a:xfrm>
            <a:custGeom>
              <a:cxnLst>
                <a:cxn ang="0">
                  <a:pos x="891" y="1532"/>
                </a:cxn>
                <a:cxn ang="0">
                  <a:pos x="954" y="1452"/>
                </a:cxn>
                <a:cxn ang="0">
                  <a:pos x="1032" y="1338"/>
                </a:cxn>
                <a:cxn ang="0">
                  <a:pos x="1115" y="1188"/>
                </a:cxn>
                <a:cxn ang="0">
                  <a:pos x="1194" y="1023"/>
                </a:cxn>
                <a:cxn ang="0">
                  <a:pos x="1244" y="841"/>
                </a:cxn>
                <a:cxn ang="0">
                  <a:pos x="1259" y="647"/>
                </a:cxn>
                <a:cxn ang="0">
                  <a:pos x="1230" y="463"/>
                </a:cxn>
                <a:cxn ang="0">
                  <a:pos x="1140" y="294"/>
                </a:cxn>
                <a:cxn ang="0">
                  <a:pos x="1043" y="190"/>
                </a:cxn>
                <a:cxn ang="0">
                  <a:pos x="961" y="109"/>
                </a:cxn>
                <a:cxn ang="0">
                  <a:pos x="894" y="65"/>
                </a:cxn>
                <a:cxn ang="0">
                  <a:pos x="786" y="18"/>
                </a:cxn>
                <a:cxn ang="0">
                  <a:pos x="642" y="0"/>
                </a:cxn>
                <a:cxn ang="0">
                  <a:pos x="440" y="23"/>
                </a:cxn>
                <a:cxn ang="0">
                  <a:pos x="366" y="44"/>
                </a:cxn>
                <a:cxn ang="0">
                  <a:pos x="292" y="58"/>
                </a:cxn>
                <a:cxn ang="0">
                  <a:pos x="229" y="79"/>
                </a:cxn>
                <a:cxn ang="0">
                  <a:pos x="178" y="103"/>
                </a:cxn>
                <a:cxn ang="0">
                  <a:pos x="127" y="127"/>
                </a:cxn>
                <a:cxn ang="0">
                  <a:pos x="82" y="158"/>
                </a:cxn>
                <a:cxn ang="0">
                  <a:pos x="41" y="197"/>
                </a:cxn>
                <a:cxn ang="0">
                  <a:pos x="0" y="243"/>
                </a:cxn>
                <a:cxn ang="0">
                  <a:pos x="76" y="215"/>
                </a:cxn>
                <a:cxn ang="0">
                  <a:pos x="144" y="194"/>
                </a:cxn>
                <a:cxn ang="0">
                  <a:pos x="212" y="179"/>
                </a:cxn>
                <a:cxn ang="0">
                  <a:pos x="280" y="164"/>
                </a:cxn>
                <a:cxn ang="0">
                  <a:pos x="336" y="149"/>
                </a:cxn>
                <a:cxn ang="0">
                  <a:pos x="397" y="149"/>
                </a:cxn>
                <a:cxn ang="0">
                  <a:pos x="458" y="141"/>
                </a:cxn>
                <a:cxn ang="0">
                  <a:pos x="511" y="146"/>
                </a:cxn>
                <a:cxn ang="0">
                  <a:pos x="565" y="152"/>
                </a:cxn>
                <a:cxn ang="0">
                  <a:pos x="618" y="166"/>
                </a:cxn>
                <a:cxn ang="0">
                  <a:pos x="669" y="186"/>
                </a:cxn>
                <a:cxn ang="0">
                  <a:pos x="715" y="205"/>
                </a:cxn>
                <a:cxn ang="0">
                  <a:pos x="760" y="239"/>
                </a:cxn>
                <a:cxn ang="0">
                  <a:pos x="811" y="267"/>
                </a:cxn>
                <a:cxn ang="0">
                  <a:pos x="855" y="307"/>
                </a:cxn>
                <a:cxn ang="0">
                  <a:pos x="899" y="348"/>
                </a:cxn>
                <a:cxn ang="0">
                  <a:pos x="971" y="464"/>
                </a:cxn>
                <a:cxn ang="0">
                  <a:pos x="1016" y="606"/>
                </a:cxn>
                <a:cxn ang="0">
                  <a:pos x="1027" y="774"/>
                </a:cxn>
                <a:cxn ang="0">
                  <a:pos x="1022" y="939"/>
                </a:cxn>
                <a:cxn ang="0">
                  <a:pos x="1002" y="1117"/>
                </a:cxn>
                <a:cxn ang="0">
                  <a:pos x="966" y="1279"/>
                </a:cxn>
                <a:cxn ang="0">
                  <a:pos x="933" y="1421"/>
                </a:cxn>
                <a:cxn ang="0">
                  <a:pos x="891" y="1532"/>
                </a:cxn>
              </a:cxnLst>
              <a:rect l="0" t="0" r="r" b="b"/>
              <a:pathLst>
                <a:path w="1259" h="1532">
                  <a:moveTo>
                    <a:pt x="891" y="1532"/>
                  </a:moveTo>
                  <a:lnTo>
                    <a:pt x="954" y="1452"/>
                  </a:lnTo>
                  <a:lnTo>
                    <a:pt x="1032" y="1338"/>
                  </a:lnTo>
                  <a:lnTo>
                    <a:pt x="1115" y="1188"/>
                  </a:lnTo>
                  <a:lnTo>
                    <a:pt x="1194" y="1023"/>
                  </a:lnTo>
                  <a:lnTo>
                    <a:pt x="1244" y="841"/>
                  </a:lnTo>
                  <a:lnTo>
                    <a:pt x="1259" y="647"/>
                  </a:lnTo>
                  <a:lnTo>
                    <a:pt x="1230" y="463"/>
                  </a:lnTo>
                  <a:lnTo>
                    <a:pt x="1140" y="294"/>
                  </a:lnTo>
                  <a:lnTo>
                    <a:pt x="1043" y="190"/>
                  </a:lnTo>
                  <a:lnTo>
                    <a:pt x="961" y="109"/>
                  </a:lnTo>
                  <a:lnTo>
                    <a:pt x="894" y="65"/>
                  </a:lnTo>
                  <a:lnTo>
                    <a:pt x="786" y="18"/>
                  </a:lnTo>
                  <a:lnTo>
                    <a:pt x="642" y="0"/>
                  </a:lnTo>
                  <a:lnTo>
                    <a:pt x="440" y="23"/>
                  </a:lnTo>
                  <a:lnTo>
                    <a:pt x="366" y="44"/>
                  </a:lnTo>
                  <a:lnTo>
                    <a:pt x="292" y="58"/>
                  </a:lnTo>
                  <a:lnTo>
                    <a:pt x="229" y="79"/>
                  </a:lnTo>
                  <a:lnTo>
                    <a:pt x="178" y="103"/>
                  </a:lnTo>
                  <a:lnTo>
                    <a:pt x="127" y="127"/>
                  </a:lnTo>
                  <a:lnTo>
                    <a:pt x="82" y="158"/>
                  </a:lnTo>
                  <a:lnTo>
                    <a:pt x="41" y="197"/>
                  </a:lnTo>
                  <a:lnTo>
                    <a:pt x="0" y="243"/>
                  </a:lnTo>
                  <a:lnTo>
                    <a:pt x="76" y="215"/>
                  </a:lnTo>
                  <a:lnTo>
                    <a:pt x="144" y="194"/>
                  </a:lnTo>
                  <a:lnTo>
                    <a:pt x="212" y="179"/>
                  </a:lnTo>
                  <a:lnTo>
                    <a:pt x="280" y="164"/>
                  </a:lnTo>
                  <a:lnTo>
                    <a:pt x="336" y="149"/>
                  </a:lnTo>
                  <a:lnTo>
                    <a:pt x="397" y="149"/>
                  </a:lnTo>
                  <a:lnTo>
                    <a:pt x="458" y="141"/>
                  </a:lnTo>
                  <a:lnTo>
                    <a:pt x="511" y="146"/>
                  </a:lnTo>
                  <a:lnTo>
                    <a:pt x="565" y="152"/>
                  </a:lnTo>
                  <a:lnTo>
                    <a:pt x="618" y="166"/>
                  </a:lnTo>
                  <a:lnTo>
                    <a:pt x="669" y="186"/>
                  </a:lnTo>
                  <a:lnTo>
                    <a:pt x="715" y="205"/>
                  </a:lnTo>
                  <a:lnTo>
                    <a:pt x="760" y="239"/>
                  </a:lnTo>
                  <a:lnTo>
                    <a:pt x="811" y="267"/>
                  </a:lnTo>
                  <a:lnTo>
                    <a:pt x="855" y="307"/>
                  </a:lnTo>
                  <a:lnTo>
                    <a:pt x="899" y="348"/>
                  </a:lnTo>
                  <a:lnTo>
                    <a:pt x="971" y="464"/>
                  </a:lnTo>
                  <a:lnTo>
                    <a:pt x="1016" y="606"/>
                  </a:lnTo>
                  <a:lnTo>
                    <a:pt x="1027" y="774"/>
                  </a:lnTo>
                  <a:lnTo>
                    <a:pt x="1022" y="939"/>
                  </a:lnTo>
                  <a:lnTo>
                    <a:pt x="1002" y="1117"/>
                  </a:lnTo>
                  <a:lnTo>
                    <a:pt x="966" y="1279"/>
                  </a:lnTo>
                  <a:lnTo>
                    <a:pt x="933" y="1421"/>
                  </a:lnTo>
                  <a:lnTo>
                    <a:pt x="891" y="1532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2061" name="Freeform 13"/>
            <p:cNvSpPr/>
            <p:nvPr/>
          </p:nvSpPr>
          <p:spPr bwMode="ltGray">
            <a:xfrm>
              <a:off x="0" y="2610"/>
              <a:ext cx="801" cy="459"/>
            </a:xfrm>
            <a:custGeom>
              <a:cxnLst>
                <a:cxn ang="0">
                  <a:pos x="0" y="0"/>
                </a:cxn>
                <a:cxn ang="0">
                  <a:pos x="37" y="69"/>
                </a:cxn>
                <a:cxn ang="0">
                  <a:pos x="68" y="132"/>
                </a:cxn>
                <a:cxn ang="0">
                  <a:pos x="110" y="188"/>
                </a:cxn>
                <a:cxn ang="0">
                  <a:pos x="149" y="229"/>
                </a:cxn>
                <a:cxn ang="0">
                  <a:pos x="192" y="278"/>
                </a:cxn>
                <a:cxn ang="0">
                  <a:pos x="250" y="314"/>
                </a:cxn>
                <a:cxn ang="0">
                  <a:pos x="308" y="336"/>
                </a:cxn>
                <a:cxn ang="0">
                  <a:pos x="365" y="365"/>
                </a:cxn>
                <a:cxn ang="0">
                  <a:pos x="430" y="381"/>
                </a:cxn>
                <a:cxn ang="0">
                  <a:pos x="501" y="390"/>
                </a:cxn>
                <a:cxn ang="0">
                  <a:pos x="573" y="392"/>
                </a:cxn>
                <a:cxn ang="0">
                  <a:pos x="646" y="381"/>
                </a:cxn>
                <a:cxn ang="0">
                  <a:pos x="726" y="362"/>
                </a:cxn>
                <a:cxn ang="0">
                  <a:pos x="801" y="335"/>
                </a:cxn>
                <a:cxn ang="0">
                  <a:pos x="731" y="377"/>
                </a:cxn>
                <a:cxn ang="0">
                  <a:pos x="662" y="404"/>
                </a:cxn>
                <a:cxn ang="0">
                  <a:pos x="594" y="432"/>
                </a:cxn>
                <a:cxn ang="0">
                  <a:pos x="532" y="445"/>
                </a:cxn>
                <a:cxn ang="0">
                  <a:pos x="471" y="459"/>
                </a:cxn>
                <a:cxn ang="0">
                  <a:pos x="411" y="458"/>
                </a:cxn>
                <a:cxn ang="0">
                  <a:pos x="350" y="458"/>
                </a:cxn>
                <a:cxn ang="0">
                  <a:pos x="291" y="450"/>
                </a:cxn>
                <a:cxn ang="0">
                  <a:pos x="244" y="436"/>
                </a:cxn>
                <a:cxn ang="0">
                  <a:pos x="192" y="415"/>
                </a:cxn>
                <a:cxn ang="0">
                  <a:pos x="145" y="394"/>
                </a:cxn>
                <a:cxn ang="0">
                  <a:pos x="100" y="373"/>
                </a:cxn>
                <a:cxn ang="0">
                  <a:pos x="60" y="347"/>
                </a:cxn>
                <a:cxn ang="0">
                  <a:pos x="0" y="294"/>
                </a:cxn>
                <a:cxn ang="0">
                  <a:pos x="0" y="0"/>
                </a:cxn>
              </a:cxnLst>
              <a:rect l="0" t="0" r="r" b="b"/>
              <a:pathLst>
                <a:path w="801" h="459">
                  <a:moveTo>
                    <a:pt x="0" y="0"/>
                  </a:moveTo>
                  <a:lnTo>
                    <a:pt x="37" y="69"/>
                  </a:lnTo>
                  <a:lnTo>
                    <a:pt x="68" y="132"/>
                  </a:lnTo>
                  <a:lnTo>
                    <a:pt x="110" y="188"/>
                  </a:lnTo>
                  <a:lnTo>
                    <a:pt x="149" y="229"/>
                  </a:lnTo>
                  <a:lnTo>
                    <a:pt x="192" y="278"/>
                  </a:lnTo>
                  <a:lnTo>
                    <a:pt x="250" y="314"/>
                  </a:lnTo>
                  <a:lnTo>
                    <a:pt x="308" y="336"/>
                  </a:lnTo>
                  <a:lnTo>
                    <a:pt x="365" y="365"/>
                  </a:lnTo>
                  <a:lnTo>
                    <a:pt x="430" y="381"/>
                  </a:lnTo>
                  <a:lnTo>
                    <a:pt x="501" y="390"/>
                  </a:lnTo>
                  <a:lnTo>
                    <a:pt x="573" y="392"/>
                  </a:lnTo>
                  <a:lnTo>
                    <a:pt x="646" y="381"/>
                  </a:lnTo>
                  <a:lnTo>
                    <a:pt x="726" y="362"/>
                  </a:lnTo>
                  <a:lnTo>
                    <a:pt x="801" y="335"/>
                  </a:lnTo>
                  <a:lnTo>
                    <a:pt x="731" y="377"/>
                  </a:lnTo>
                  <a:lnTo>
                    <a:pt x="662" y="404"/>
                  </a:lnTo>
                  <a:lnTo>
                    <a:pt x="594" y="432"/>
                  </a:lnTo>
                  <a:lnTo>
                    <a:pt x="532" y="445"/>
                  </a:lnTo>
                  <a:lnTo>
                    <a:pt x="471" y="459"/>
                  </a:lnTo>
                  <a:lnTo>
                    <a:pt x="411" y="458"/>
                  </a:lnTo>
                  <a:lnTo>
                    <a:pt x="350" y="458"/>
                  </a:lnTo>
                  <a:lnTo>
                    <a:pt x="291" y="450"/>
                  </a:lnTo>
                  <a:lnTo>
                    <a:pt x="244" y="436"/>
                  </a:lnTo>
                  <a:lnTo>
                    <a:pt x="192" y="415"/>
                  </a:lnTo>
                  <a:lnTo>
                    <a:pt x="145" y="394"/>
                  </a:lnTo>
                  <a:lnTo>
                    <a:pt x="100" y="373"/>
                  </a:lnTo>
                  <a:lnTo>
                    <a:pt x="60" y="347"/>
                  </a:lnTo>
                  <a:lnTo>
                    <a:pt x="0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2062" name="Freeform 14" title=""/>
            <p:cNvSpPr/>
            <p:nvPr/>
          </p:nvSpPr>
          <p:spPr>
            <a:xfrm rot="420000" flipH="1">
              <a:off x="898" y="2855"/>
              <a:ext cx="354" cy="464"/>
            </a:xfrm>
            <a:custGeom>
              <a:cxnLst>
                <a:cxn ang="0">
                  <a:pos x="75" y="0"/>
                </a:cxn>
                <a:cxn ang="0">
                  <a:pos x="0" y="25"/>
                </a:cxn>
                <a:cxn ang="0">
                  <a:pos x="3" y="26"/>
                </a:cxn>
                <a:cxn ang="0">
                  <a:pos x="14" y="29"/>
                </a:cxn>
                <a:cxn ang="0">
                  <a:pos x="29" y="36"/>
                </a:cxn>
                <a:cxn ang="0">
                  <a:pos x="46" y="47"/>
                </a:cxn>
                <a:cxn ang="0">
                  <a:pos x="66" y="62"/>
                </a:cxn>
                <a:cxn ang="0">
                  <a:pos x="84" y="80"/>
                </a:cxn>
                <a:cxn ang="0">
                  <a:pos x="102" y="103"/>
                </a:cxn>
                <a:cxn ang="0">
                  <a:pos x="116" y="132"/>
                </a:cxn>
                <a:cxn ang="0">
                  <a:pos x="117" y="120"/>
                </a:cxn>
                <a:cxn ang="0">
                  <a:pos x="115" y="107"/>
                </a:cxn>
                <a:cxn ang="0">
                  <a:pos x="108" y="90"/>
                </a:cxn>
                <a:cxn ang="0">
                  <a:pos x="99" y="74"/>
                </a:cxn>
                <a:cxn ang="0">
                  <a:pos x="89" y="58"/>
                </a:cxn>
                <a:cxn ang="0">
                  <a:pos x="78" y="45"/>
                </a:cxn>
                <a:cxn ang="0">
                  <a:pos x="67" y="36"/>
                </a:cxn>
                <a:cxn ang="0">
                  <a:pos x="58" y="32"/>
                </a:cxn>
                <a:cxn ang="0">
                  <a:pos x="69" y="29"/>
                </a:cxn>
                <a:cxn ang="0">
                  <a:pos x="79" y="28"/>
                </a:cxn>
                <a:cxn ang="0">
                  <a:pos x="89" y="26"/>
                </a:cxn>
                <a:cxn ang="0">
                  <a:pos x="98" y="25"/>
                </a:cxn>
                <a:cxn ang="0">
                  <a:pos x="105" y="24"/>
                </a:cxn>
                <a:cxn ang="0">
                  <a:pos x="109" y="22"/>
                </a:cxn>
                <a:cxn ang="0">
                  <a:pos x="113" y="21"/>
                </a:cxn>
                <a:cxn ang="0">
                  <a:pos x="114" y="21"/>
                </a:cxn>
                <a:cxn ang="0">
                  <a:pos x="75" y="0"/>
                </a:cxn>
              </a:cxnLst>
              <a:rect l="l" t="t" r="r" b="b"/>
              <a:pathLst>
                <a:path w="117" h="132">
                  <a:moveTo>
                    <a:pt x="75" y="0"/>
                  </a:moveTo>
                  <a:lnTo>
                    <a:pt x="0" y="25"/>
                  </a:lnTo>
                  <a:lnTo>
                    <a:pt x="3" y="26"/>
                  </a:lnTo>
                  <a:lnTo>
                    <a:pt x="14" y="29"/>
                  </a:lnTo>
                  <a:lnTo>
                    <a:pt x="29" y="36"/>
                  </a:lnTo>
                  <a:lnTo>
                    <a:pt x="46" y="47"/>
                  </a:lnTo>
                  <a:lnTo>
                    <a:pt x="66" y="62"/>
                  </a:lnTo>
                  <a:lnTo>
                    <a:pt x="84" y="80"/>
                  </a:lnTo>
                  <a:lnTo>
                    <a:pt x="102" y="103"/>
                  </a:lnTo>
                  <a:lnTo>
                    <a:pt x="116" y="132"/>
                  </a:lnTo>
                  <a:lnTo>
                    <a:pt x="117" y="120"/>
                  </a:lnTo>
                  <a:lnTo>
                    <a:pt x="115" y="107"/>
                  </a:lnTo>
                  <a:lnTo>
                    <a:pt x="108" y="90"/>
                  </a:lnTo>
                  <a:lnTo>
                    <a:pt x="99" y="74"/>
                  </a:lnTo>
                  <a:lnTo>
                    <a:pt x="89" y="58"/>
                  </a:lnTo>
                  <a:lnTo>
                    <a:pt x="78" y="45"/>
                  </a:lnTo>
                  <a:lnTo>
                    <a:pt x="67" y="36"/>
                  </a:lnTo>
                  <a:lnTo>
                    <a:pt x="58" y="32"/>
                  </a:lnTo>
                  <a:lnTo>
                    <a:pt x="69" y="29"/>
                  </a:lnTo>
                  <a:lnTo>
                    <a:pt x="79" y="28"/>
                  </a:lnTo>
                  <a:lnTo>
                    <a:pt x="89" y="26"/>
                  </a:lnTo>
                  <a:lnTo>
                    <a:pt x="98" y="25"/>
                  </a:lnTo>
                  <a:lnTo>
                    <a:pt x="105" y="24"/>
                  </a:lnTo>
                  <a:lnTo>
                    <a:pt x="109" y="22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2063" name="Freeform 15" title=""/>
            <p:cNvSpPr/>
            <p:nvPr/>
          </p:nvSpPr>
          <p:spPr>
            <a:xfrm rot="420000" flipH="1">
              <a:off x="799" y="2979"/>
              <a:ext cx="87" cy="274"/>
            </a:xfrm>
            <a:custGeom>
              <a:cxnLst>
                <a:cxn ang="0">
                  <a:pos x="29" y="0"/>
                </a:cxn>
                <a:cxn ang="0">
                  <a:pos x="23" y="0"/>
                </a:cxn>
                <a:cxn ang="0">
                  <a:pos x="16" y="4"/>
                </a:cxn>
                <a:cxn ang="0">
                  <a:pos x="9" y="9"/>
                </a:cxn>
                <a:cxn ang="0">
                  <a:pos x="4" y="19"/>
                </a:cxn>
                <a:cxn ang="0">
                  <a:pos x="1" y="30"/>
                </a:cxn>
                <a:cxn ang="0">
                  <a:pos x="0" y="44"/>
                </a:cxn>
                <a:cxn ang="0">
                  <a:pos x="3" y="60"/>
                </a:cxn>
                <a:cxn ang="0">
                  <a:pos x="11" y="77"/>
                </a:cxn>
                <a:cxn ang="0">
                  <a:pos x="15" y="53"/>
                </a:cxn>
                <a:cxn ang="0">
                  <a:pos x="19" y="37"/>
                </a:cxn>
                <a:cxn ang="0">
                  <a:pos x="23" y="22"/>
                </a:cxn>
                <a:cxn ang="0">
                  <a:pos x="29" y="0"/>
                </a:cxn>
              </a:cxnLst>
              <a:rect l="l" t="t" r="r" b="b"/>
              <a:pathLst>
                <a:path w="28" h="77">
                  <a:moveTo>
                    <a:pt x="29" y="0"/>
                  </a:moveTo>
                  <a:lnTo>
                    <a:pt x="23" y="0"/>
                  </a:lnTo>
                  <a:lnTo>
                    <a:pt x="16" y="4"/>
                  </a:lnTo>
                  <a:lnTo>
                    <a:pt x="9" y="9"/>
                  </a:lnTo>
                  <a:lnTo>
                    <a:pt x="4" y="19"/>
                  </a:lnTo>
                  <a:lnTo>
                    <a:pt x="1" y="30"/>
                  </a:lnTo>
                  <a:lnTo>
                    <a:pt x="0" y="44"/>
                  </a:lnTo>
                  <a:lnTo>
                    <a:pt x="3" y="60"/>
                  </a:lnTo>
                  <a:lnTo>
                    <a:pt x="11" y="77"/>
                  </a:lnTo>
                  <a:lnTo>
                    <a:pt x="15" y="53"/>
                  </a:lnTo>
                  <a:lnTo>
                    <a:pt x="19" y="37"/>
                  </a:lnTo>
                  <a:lnTo>
                    <a:pt x="23" y="22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2064" name="Freeform 16"/>
            <p:cNvSpPr/>
            <p:nvPr/>
          </p:nvSpPr>
          <p:spPr bwMode="ltGray">
            <a:xfrm>
              <a:off x="1190" y="3273"/>
              <a:ext cx="1108" cy="1047"/>
            </a:xfrm>
            <a:custGeom>
              <a:cxnLst>
                <a:cxn ang="0">
                  <a:pos x="784" y="1047"/>
                </a:cxn>
                <a:cxn ang="0">
                  <a:pos x="692" y="1011"/>
                </a:cxn>
                <a:cxn ang="0">
                  <a:pos x="607" y="945"/>
                </a:cxn>
                <a:cxn ang="0">
                  <a:pos x="517" y="861"/>
                </a:cxn>
                <a:cxn ang="0">
                  <a:pos x="432" y="776"/>
                </a:cxn>
                <a:cxn ang="0">
                  <a:pos x="350" y="677"/>
                </a:cxn>
                <a:cxn ang="0">
                  <a:pos x="266" y="563"/>
                </a:cxn>
                <a:cxn ang="0">
                  <a:pos x="188" y="447"/>
                </a:cxn>
                <a:cxn ang="0">
                  <a:pos x="122" y="325"/>
                </a:cxn>
                <a:cxn ang="0">
                  <a:pos x="65" y="211"/>
                </a:cxn>
                <a:cxn ang="0">
                  <a:pos x="21" y="101"/>
                </a:cxn>
                <a:cxn ang="0">
                  <a:pos x="0" y="0"/>
                </a:cxn>
                <a:cxn ang="0">
                  <a:pos x="109" y="217"/>
                </a:cxn>
                <a:cxn ang="0">
                  <a:pos x="209" y="378"/>
                </a:cxn>
                <a:cxn ang="0">
                  <a:pos x="294" y="500"/>
                </a:cxn>
                <a:cxn ang="0">
                  <a:pos x="373" y="590"/>
                </a:cxn>
                <a:cxn ang="0">
                  <a:pos x="441" y="661"/>
                </a:cxn>
                <a:cxn ang="0">
                  <a:pos x="506" y="713"/>
                </a:cxn>
                <a:cxn ang="0">
                  <a:pos x="564" y="754"/>
                </a:cxn>
                <a:cxn ang="0">
                  <a:pos x="620" y="801"/>
                </a:cxn>
                <a:cxn ang="0">
                  <a:pos x="754" y="899"/>
                </a:cxn>
                <a:cxn ang="0">
                  <a:pos x="925" y="977"/>
                </a:cxn>
                <a:cxn ang="0">
                  <a:pos x="1108" y="1047"/>
                </a:cxn>
                <a:cxn ang="0">
                  <a:pos x="784" y="1047"/>
                </a:cxn>
              </a:cxnLst>
              <a:rect l="0" t="0" r="r" b="b"/>
              <a:pathLst>
                <a:path w="1108" h="1047">
                  <a:moveTo>
                    <a:pt x="784" y="1047"/>
                  </a:moveTo>
                  <a:lnTo>
                    <a:pt x="692" y="1011"/>
                  </a:lnTo>
                  <a:lnTo>
                    <a:pt x="607" y="945"/>
                  </a:lnTo>
                  <a:lnTo>
                    <a:pt x="517" y="861"/>
                  </a:lnTo>
                  <a:lnTo>
                    <a:pt x="432" y="776"/>
                  </a:lnTo>
                  <a:lnTo>
                    <a:pt x="350" y="677"/>
                  </a:lnTo>
                  <a:lnTo>
                    <a:pt x="266" y="563"/>
                  </a:lnTo>
                  <a:lnTo>
                    <a:pt x="188" y="447"/>
                  </a:lnTo>
                  <a:lnTo>
                    <a:pt x="122" y="325"/>
                  </a:lnTo>
                  <a:lnTo>
                    <a:pt x="65" y="211"/>
                  </a:lnTo>
                  <a:lnTo>
                    <a:pt x="21" y="101"/>
                  </a:lnTo>
                  <a:lnTo>
                    <a:pt x="0" y="0"/>
                  </a:lnTo>
                  <a:lnTo>
                    <a:pt x="109" y="217"/>
                  </a:lnTo>
                  <a:lnTo>
                    <a:pt x="209" y="378"/>
                  </a:lnTo>
                  <a:lnTo>
                    <a:pt x="294" y="500"/>
                  </a:lnTo>
                  <a:lnTo>
                    <a:pt x="373" y="590"/>
                  </a:lnTo>
                  <a:lnTo>
                    <a:pt x="441" y="661"/>
                  </a:lnTo>
                  <a:lnTo>
                    <a:pt x="506" y="713"/>
                  </a:lnTo>
                  <a:lnTo>
                    <a:pt x="564" y="754"/>
                  </a:lnTo>
                  <a:lnTo>
                    <a:pt x="620" y="801"/>
                  </a:lnTo>
                  <a:lnTo>
                    <a:pt x="754" y="899"/>
                  </a:lnTo>
                  <a:lnTo>
                    <a:pt x="925" y="977"/>
                  </a:lnTo>
                  <a:lnTo>
                    <a:pt x="1108" y="1047"/>
                  </a:lnTo>
                  <a:lnTo>
                    <a:pt x="784" y="1047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grpSp>
          <p:nvGrpSpPr>
            <p:cNvPr id="2065" name="Group 17" title=""/>
            <p:cNvGrpSpPr/>
            <p:nvPr/>
          </p:nvGrpSpPr>
          <p:grpSpPr>
            <a:xfrm rot="3180000">
              <a:off x="2630" y="753"/>
              <a:ext cx="569" cy="637"/>
              <a:chOff x="1727" y="866"/>
              <a:chExt cx="129" cy="157"/>
            </a:xfrm>
          </p:grpSpPr>
          <p:sp>
            <p:nvSpPr>
              <p:cNvPr id="2066" name="Freeform 18"/>
              <p:cNvSpPr/>
              <p:nvPr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67" name="Freeform 19"/>
              <p:cNvSpPr/>
              <p:nvPr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68" name="Freeform 20"/>
              <p:cNvSpPr/>
              <p:nvPr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</p:grpSp>
        <p:grpSp>
          <p:nvGrpSpPr>
            <p:cNvPr id="2069" name="Group 21" title=""/>
            <p:cNvGrpSpPr/>
            <p:nvPr/>
          </p:nvGrpSpPr>
          <p:grpSpPr>
            <a:xfrm rot="14880000">
              <a:off x="3636" y="131"/>
              <a:ext cx="356" cy="607"/>
              <a:chOff x="1727" y="866"/>
              <a:chExt cx="129" cy="157"/>
            </a:xfrm>
          </p:grpSpPr>
          <p:sp>
            <p:nvSpPr>
              <p:cNvPr id="2070" name="Freeform 22"/>
              <p:cNvSpPr/>
              <p:nvPr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71" name="Freeform 23"/>
              <p:cNvSpPr/>
              <p:nvPr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72" name="Freeform 24"/>
              <p:cNvSpPr/>
              <p:nvPr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</p:grpSp>
        <p:grpSp>
          <p:nvGrpSpPr>
            <p:cNvPr id="2073" name="Group 25" title=""/>
            <p:cNvGrpSpPr/>
            <p:nvPr/>
          </p:nvGrpSpPr>
          <p:grpSpPr>
            <a:xfrm rot="8520000">
              <a:off x="668" y="3321"/>
              <a:ext cx="501" cy="502"/>
              <a:chOff x="1727" y="866"/>
              <a:chExt cx="129" cy="157"/>
            </a:xfrm>
          </p:grpSpPr>
          <p:sp>
            <p:nvSpPr>
              <p:cNvPr id="2074" name="Freeform 26"/>
              <p:cNvSpPr/>
              <p:nvPr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75" name="Freeform 27"/>
              <p:cNvSpPr/>
              <p:nvPr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76" name="Freeform 28"/>
              <p:cNvSpPr/>
              <p:nvPr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</p:grpSp>
        <p:grpSp>
          <p:nvGrpSpPr>
            <p:cNvPr id="2077" name="Group 29" title=""/>
            <p:cNvGrpSpPr/>
            <p:nvPr/>
          </p:nvGrpSpPr>
          <p:grpSpPr>
            <a:xfrm rot="4140000" flipH="1">
              <a:off x="392" y="261"/>
              <a:ext cx="709" cy="892"/>
              <a:chOff x="1727" y="866"/>
              <a:chExt cx="129" cy="157"/>
            </a:xfrm>
          </p:grpSpPr>
          <p:sp>
            <p:nvSpPr>
              <p:cNvPr id="2078" name="Freeform 30"/>
              <p:cNvSpPr/>
              <p:nvPr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79" name="Freeform 31"/>
              <p:cNvSpPr/>
              <p:nvPr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80" name="Freeform 32"/>
              <p:cNvSpPr/>
              <p:nvPr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</p:grpSp>
        <p:grpSp>
          <p:nvGrpSpPr>
            <p:cNvPr id="2081" name="Group 33" title=""/>
            <p:cNvGrpSpPr/>
            <p:nvPr/>
          </p:nvGrpSpPr>
          <p:grpSpPr>
            <a:xfrm rot="10020000" flipH="1">
              <a:off x="4625" y="2382"/>
              <a:ext cx="709" cy="892"/>
              <a:chOff x="1727" y="866"/>
              <a:chExt cx="129" cy="157"/>
            </a:xfrm>
          </p:grpSpPr>
          <p:sp>
            <p:nvSpPr>
              <p:cNvPr id="2082" name="Freeform 34"/>
              <p:cNvSpPr/>
              <p:nvPr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83" name="Freeform 35"/>
              <p:cNvSpPr/>
              <p:nvPr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2084" name="Freeform 36"/>
              <p:cNvSpPr/>
              <p:nvPr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</p:grpSp>
        <p:sp>
          <p:nvSpPr>
            <p:cNvPr id="2085" name="Freeform 37"/>
            <p:cNvSpPr/>
            <p:nvPr/>
          </p:nvSpPr>
          <p:spPr bwMode="ltGray">
            <a:xfrm>
              <a:off x="1217" y="2"/>
              <a:ext cx="862" cy="886"/>
            </a:xfrm>
            <a:custGeom>
              <a:cxnLst>
                <a:cxn ang="0">
                  <a:pos x="0" y="0"/>
                </a:cxn>
                <a:cxn ang="0">
                  <a:pos x="6" y="107"/>
                </a:cxn>
                <a:cxn ang="0">
                  <a:pos x="37" y="262"/>
                </a:cxn>
                <a:cxn ang="0">
                  <a:pos x="83" y="410"/>
                </a:cxn>
                <a:cxn ang="0">
                  <a:pos x="149" y="546"/>
                </a:cxn>
                <a:cxn ang="0">
                  <a:pos x="237" y="666"/>
                </a:cxn>
                <a:cxn ang="0">
                  <a:pos x="338" y="764"/>
                </a:cxn>
                <a:cxn ang="0">
                  <a:pos x="450" y="838"/>
                </a:cxn>
                <a:cxn ang="0">
                  <a:pos x="579" y="879"/>
                </a:cxn>
                <a:cxn ang="0">
                  <a:pos x="714" y="886"/>
                </a:cxn>
                <a:cxn ang="0">
                  <a:pos x="862" y="851"/>
                </a:cxn>
                <a:cxn ang="0">
                  <a:pos x="784" y="856"/>
                </a:cxn>
                <a:cxn ang="0">
                  <a:pos x="700" y="835"/>
                </a:cxn>
                <a:cxn ang="0">
                  <a:pos x="621" y="794"/>
                </a:cxn>
                <a:cxn ang="0">
                  <a:pos x="542" y="728"/>
                </a:cxn>
                <a:cxn ang="0">
                  <a:pos x="466" y="649"/>
                </a:cxn>
                <a:cxn ang="0">
                  <a:pos x="397" y="557"/>
                </a:cxn>
                <a:cxn ang="0">
                  <a:pos x="334" y="454"/>
                </a:cxn>
                <a:cxn ang="0">
                  <a:pos x="279" y="339"/>
                </a:cxn>
                <a:cxn ang="0">
                  <a:pos x="238" y="225"/>
                </a:cxn>
                <a:cxn ang="0">
                  <a:pos x="205" y="105"/>
                </a:cxn>
                <a:cxn ang="0">
                  <a:pos x="184" y="3"/>
                </a:cxn>
              </a:cxnLst>
              <a:rect l="0" t="0" r="r" b="b"/>
              <a:pathLst>
                <a:path w="862" h="885">
                  <a:moveTo>
                    <a:pt x="0" y="0"/>
                  </a:moveTo>
                  <a:lnTo>
                    <a:pt x="6" y="107"/>
                  </a:lnTo>
                  <a:lnTo>
                    <a:pt x="37" y="262"/>
                  </a:lnTo>
                  <a:lnTo>
                    <a:pt x="83" y="410"/>
                  </a:lnTo>
                  <a:lnTo>
                    <a:pt x="149" y="546"/>
                  </a:lnTo>
                  <a:lnTo>
                    <a:pt x="237" y="666"/>
                  </a:lnTo>
                  <a:lnTo>
                    <a:pt x="338" y="764"/>
                  </a:lnTo>
                  <a:lnTo>
                    <a:pt x="450" y="838"/>
                  </a:lnTo>
                  <a:lnTo>
                    <a:pt x="579" y="879"/>
                  </a:lnTo>
                  <a:lnTo>
                    <a:pt x="714" y="886"/>
                  </a:lnTo>
                  <a:lnTo>
                    <a:pt x="862" y="851"/>
                  </a:lnTo>
                  <a:lnTo>
                    <a:pt x="784" y="856"/>
                  </a:lnTo>
                  <a:lnTo>
                    <a:pt x="700" y="835"/>
                  </a:lnTo>
                  <a:lnTo>
                    <a:pt x="621" y="794"/>
                  </a:lnTo>
                  <a:lnTo>
                    <a:pt x="542" y="728"/>
                  </a:lnTo>
                  <a:lnTo>
                    <a:pt x="466" y="649"/>
                  </a:lnTo>
                  <a:lnTo>
                    <a:pt x="397" y="557"/>
                  </a:lnTo>
                  <a:lnTo>
                    <a:pt x="334" y="454"/>
                  </a:lnTo>
                  <a:lnTo>
                    <a:pt x="279" y="339"/>
                  </a:lnTo>
                  <a:lnTo>
                    <a:pt x="238" y="225"/>
                  </a:lnTo>
                  <a:lnTo>
                    <a:pt x="205" y="105"/>
                  </a:lnTo>
                  <a:lnTo>
                    <a:pt x="184" y="3"/>
                  </a:lnTo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2086" name="Freeform 38" title=""/>
            <p:cNvSpPr/>
            <p:nvPr/>
          </p:nvSpPr>
          <p:spPr>
            <a:xfrm rot="9840000" flipV="1">
              <a:off x="2158" y="102"/>
              <a:ext cx="681" cy="593"/>
            </a:xfrm>
            <a:custGeom>
              <a:cxnLst>
                <a:cxn ang="0">
                  <a:pos x="0" y="0"/>
                </a:cxn>
                <a:cxn ang="0">
                  <a:pos x="0" y="25"/>
                </a:cxn>
                <a:cxn ang="0">
                  <a:pos x="3" y="50"/>
                </a:cxn>
                <a:cxn ang="0">
                  <a:pos x="6" y="75"/>
                </a:cxn>
                <a:cxn ang="0">
                  <a:pos x="11" y="98"/>
                </a:cxn>
                <a:cxn ang="0">
                  <a:pos x="18" y="119"/>
                </a:cxn>
                <a:cxn ang="0">
                  <a:pos x="27" y="141"/>
                </a:cxn>
                <a:cxn ang="0">
                  <a:pos x="38" y="161"/>
                </a:cxn>
                <a:cxn ang="0">
                  <a:pos x="51" y="178"/>
                </a:cxn>
                <a:cxn ang="0">
                  <a:pos x="67" y="194"/>
                </a:cxn>
                <a:cxn ang="0">
                  <a:pos x="86" y="208"/>
                </a:cxn>
                <a:cxn ang="0">
                  <a:pos x="106" y="219"/>
                </a:cxn>
                <a:cxn ang="0">
                  <a:pos x="131" y="228"/>
                </a:cxn>
                <a:cxn ang="0">
                  <a:pos x="158" y="234"/>
                </a:cxn>
                <a:cxn ang="0">
                  <a:pos x="188" y="237"/>
                </a:cxn>
                <a:cxn ang="0">
                  <a:pos x="220" y="236"/>
                </a:cxn>
                <a:cxn ang="0">
                  <a:pos x="257" y="232"/>
                </a:cxn>
                <a:cxn ang="0">
                  <a:pos x="224" y="227"/>
                </a:cxn>
                <a:cxn ang="0">
                  <a:pos x="195" y="220"/>
                </a:cxn>
                <a:cxn ang="0">
                  <a:pos x="170" y="212"/>
                </a:cxn>
                <a:cxn ang="0">
                  <a:pos x="148" y="204"/>
                </a:cxn>
                <a:cxn ang="0">
                  <a:pos x="128" y="193"/>
                </a:cxn>
                <a:cxn ang="0">
                  <a:pos x="112" y="182"/>
                </a:cxn>
                <a:cxn ang="0">
                  <a:pos x="97" y="169"/>
                </a:cxn>
                <a:cxn ang="0">
                  <a:pos x="84" y="155"/>
                </a:cxn>
                <a:cxn ang="0">
                  <a:pos x="72" y="141"/>
                </a:cxn>
                <a:cxn ang="0">
                  <a:pos x="61" y="125"/>
                </a:cxn>
                <a:cxn ang="0">
                  <a:pos x="52" y="107"/>
                </a:cxn>
                <a:cxn ang="0">
                  <a:pos x="43" y="88"/>
                </a:cxn>
                <a:cxn ang="0">
                  <a:pos x="33" y="69"/>
                </a:cxn>
                <a:cxn ang="0">
                  <a:pos x="23" y="47"/>
                </a:cxn>
                <a:cxn ang="0">
                  <a:pos x="12" y="24"/>
                </a:cxn>
                <a:cxn ang="0">
                  <a:pos x="0" y="0"/>
                </a:cxn>
              </a:cxnLst>
              <a:rect l="l" t="t" r="r" b="b"/>
              <a:pathLst>
                <a:path w="257" h="236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2087" name="Freeform 39" title=""/>
            <p:cNvSpPr/>
            <p:nvPr/>
          </p:nvSpPr>
          <p:spPr>
            <a:xfrm rot="9840000" flipV="1">
              <a:off x="1997" y="858"/>
              <a:ext cx="330" cy="278"/>
            </a:xfrm>
            <a:custGeom>
              <a:cxnLst>
                <a:cxn ang="0">
                  <a:pos x="77" y="0"/>
                </a:cxn>
                <a:cxn ang="0">
                  <a:pos x="124" y="108"/>
                </a:cxn>
                <a:cxn ang="0">
                  <a:pos x="120" y="107"/>
                </a:cxn>
                <a:cxn ang="0">
                  <a:pos x="107" y="105"/>
                </a:cxn>
                <a:cxn ang="0">
                  <a:pos x="89" y="101"/>
                </a:cxn>
                <a:cxn ang="0">
                  <a:pos x="68" y="99"/>
                </a:cxn>
                <a:cxn ang="0">
                  <a:pos x="45" y="97"/>
                </a:cxn>
                <a:cxn ang="0">
                  <a:pos x="25" y="98"/>
                </a:cxn>
                <a:cxn ang="0">
                  <a:pos x="9" y="102"/>
                </a:cxn>
                <a:cxn ang="0">
                  <a:pos x="0" y="110"/>
                </a:cxn>
                <a:cxn ang="0">
                  <a:pos x="4" y="98"/>
                </a:cxn>
                <a:cxn ang="0">
                  <a:pos x="8" y="89"/>
                </a:cxn>
                <a:cxn ang="0">
                  <a:pos x="16" y="82"/>
                </a:cxn>
                <a:cxn ang="0">
                  <a:pos x="25" y="76"/>
                </a:cxn>
                <a:cxn ang="0">
                  <a:pos x="36" y="72"/>
                </a:cxn>
                <a:cxn ang="0">
                  <a:pos x="47" y="71"/>
                </a:cxn>
                <a:cxn ang="0">
                  <a:pos x="59" y="71"/>
                </a:cxn>
                <a:cxn ang="0">
                  <a:pos x="72" y="74"/>
                </a:cxn>
                <a:cxn ang="0">
                  <a:pos x="73" y="71"/>
                </a:cxn>
                <a:cxn ang="0">
                  <a:pos x="70" y="56"/>
                </a:cxn>
                <a:cxn ang="0">
                  <a:pos x="67" y="38"/>
                </a:cxn>
                <a:cxn ang="0">
                  <a:pos x="65" y="30"/>
                </a:cxn>
                <a:cxn ang="0">
                  <a:pos x="63" y="30"/>
                </a:cxn>
                <a:cxn ang="0">
                  <a:pos x="61" y="29"/>
                </a:cxn>
                <a:cxn ang="0">
                  <a:pos x="59" y="26"/>
                </a:cxn>
                <a:cxn ang="0">
                  <a:pos x="57" y="23"/>
                </a:cxn>
                <a:cxn ang="0">
                  <a:pos x="57" y="19"/>
                </a:cxn>
                <a:cxn ang="0">
                  <a:pos x="59" y="14"/>
                </a:cxn>
                <a:cxn ang="0">
                  <a:pos x="66" y="8"/>
                </a:cxn>
                <a:cxn ang="0">
                  <a:pos x="77" y="0"/>
                </a:cxn>
              </a:cxnLst>
              <a:rect l="l" t="t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2088" name="Freeform 40" title=""/>
            <p:cNvSpPr/>
            <p:nvPr/>
          </p:nvSpPr>
          <p:spPr>
            <a:xfrm rot="9840000" flipV="1">
              <a:off x="2224" y="808"/>
              <a:ext cx="123" cy="233"/>
            </a:xfrm>
            <a:custGeom>
              <a:cxnLst>
                <a:cxn ang="0">
                  <a:pos x="31" y="0"/>
                </a:cxn>
                <a:cxn ang="0">
                  <a:pos x="20" y="38"/>
                </a:cxn>
                <a:cxn ang="0">
                  <a:pos x="15" y="62"/>
                </a:cxn>
                <a:cxn ang="0">
                  <a:pos x="11" y="79"/>
                </a:cxn>
                <a:cxn ang="0">
                  <a:pos x="0" y="94"/>
                </a:cxn>
                <a:cxn ang="0">
                  <a:pos x="12" y="88"/>
                </a:cxn>
                <a:cxn ang="0">
                  <a:pos x="23" y="80"/>
                </a:cxn>
                <a:cxn ang="0">
                  <a:pos x="32" y="69"/>
                </a:cxn>
                <a:cxn ang="0">
                  <a:pos x="40" y="57"/>
                </a:cxn>
                <a:cxn ang="0">
                  <a:pos x="45" y="44"/>
                </a:cxn>
                <a:cxn ang="0">
                  <a:pos x="46" y="30"/>
                </a:cxn>
                <a:cxn ang="0">
                  <a:pos x="42" y="15"/>
                </a:cxn>
                <a:cxn ang="0">
                  <a:pos x="31" y="0"/>
                </a:cxn>
              </a:cxnLst>
              <a:rect l="l" t="t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2089" name="Freeform 41"/>
            <p:cNvSpPr/>
            <p:nvPr/>
          </p:nvSpPr>
          <p:spPr bwMode="ltGray">
            <a:xfrm>
              <a:off x="1603" y="0"/>
              <a:ext cx="124" cy="121"/>
            </a:xfrm>
            <a:custGeom>
              <a:cxnLst>
                <a:cxn ang="0">
                  <a:pos x="124" y="0"/>
                </a:cxn>
                <a:cxn ang="0">
                  <a:pos x="113" y="9"/>
                </a:cxn>
                <a:cxn ang="0">
                  <a:pos x="99" y="25"/>
                </a:cxn>
                <a:cxn ang="0">
                  <a:pos x="81" y="41"/>
                </a:cxn>
                <a:cxn ang="0">
                  <a:pos x="63" y="54"/>
                </a:cxn>
                <a:cxn ang="0">
                  <a:pos x="41" y="66"/>
                </a:cxn>
                <a:cxn ang="0">
                  <a:pos x="22" y="74"/>
                </a:cxn>
                <a:cxn ang="0">
                  <a:pos x="0" y="75"/>
                </a:cxn>
                <a:cxn ang="0">
                  <a:pos x="10" y="96"/>
                </a:cxn>
                <a:cxn ang="0">
                  <a:pos x="23" y="113"/>
                </a:cxn>
                <a:cxn ang="0">
                  <a:pos x="41" y="121"/>
                </a:cxn>
                <a:cxn ang="0">
                  <a:pos x="60" y="121"/>
                </a:cxn>
                <a:cxn ang="0">
                  <a:pos x="83" y="111"/>
                </a:cxn>
                <a:cxn ang="0">
                  <a:pos x="101" y="88"/>
                </a:cxn>
                <a:cxn ang="0">
                  <a:pos x="116" y="53"/>
                </a:cxn>
                <a:cxn ang="0">
                  <a:pos x="124" y="0"/>
                </a:cxn>
              </a:cxnLst>
              <a:rect l="0" t="0" r="r" b="b"/>
              <a:pathLst>
                <a:path w="124" h="120">
                  <a:moveTo>
                    <a:pt x="124" y="0"/>
                  </a:moveTo>
                  <a:lnTo>
                    <a:pt x="113" y="9"/>
                  </a:lnTo>
                  <a:lnTo>
                    <a:pt x="99" y="25"/>
                  </a:lnTo>
                  <a:lnTo>
                    <a:pt x="81" y="41"/>
                  </a:lnTo>
                  <a:lnTo>
                    <a:pt x="63" y="54"/>
                  </a:lnTo>
                  <a:lnTo>
                    <a:pt x="41" y="66"/>
                  </a:lnTo>
                  <a:lnTo>
                    <a:pt x="22" y="74"/>
                  </a:lnTo>
                  <a:lnTo>
                    <a:pt x="0" y="75"/>
                  </a:lnTo>
                  <a:lnTo>
                    <a:pt x="10" y="96"/>
                  </a:lnTo>
                  <a:lnTo>
                    <a:pt x="23" y="113"/>
                  </a:lnTo>
                  <a:lnTo>
                    <a:pt x="41" y="121"/>
                  </a:lnTo>
                  <a:lnTo>
                    <a:pt x="60" y="121"/>
                  </a:lnTo>
                  <a:lnTo>
                    <a:pt x="83" y="111"/>
                  </a:lnTo>
                  <a:lnTo>
                    <a:pt x="101" y="88"/>
                  </a:lnTo>
                  <a:lnTo>
                    <a:pt x="116" y="53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2090" name="Freeform 42" title=""/>
            <p:cNvSpPr/>
            <p:nvPr/>
          </p:nvSpPr>
          <p:spPr>
            <a:xfrm rot="9840000" flipV="1">
              <a:off x="2173" y="1238"/>
              <a:ext cx="393" cy="2300"/>
            </a:xfrm>
            <a:custGeom>
              <a:cxnLst>
                <a:cxn ang="0">
                  <a:pos x="0" y="0"/>
                </a:cxn>
                <a:cxn ang="0">
                  <a:pos x="6" y="6"/>
                </a:cxn>
                <a:cxn ang="0">
                  <a:pos x="16" y="14"/>
                </a:cxn>
                <a:cxn ang="0">
                  <a:pos x="28" y="24"/>
                </a:cxn>
                <a:cxn ang="0">
                  <a:pos x="41" y="37"/>
                </a:cxn>
                <a:cxn ang="0">
                  <a:pos x="58" y="53"/>
                </a:cxn>
                <a:cxn ang="0">
                  <a:pos x="73" y="70"/>
                </a:cxn>
                <a:cxn ang="0">
                  <a:pos x="88" y="90"/>
                </a:cxn>
                <a:cxn ang="0">
                  <a:pos x="100" y="113"/>
                </a:cxn>
                <a:cxn ang="0">
                  <a:pos x="112" y="137"/>
                </a:cxn>
                <a:cxn ang="0">
                  <a:pos x="120" y="165"/>
                </a:cxn>
                <a:cxn ang="0">
                  <a:pos x="124" y="196"/>
                </a:cxn>
                <a:cxn ang="0">
                  <a:pos x="126" y="228"/>
                </a:cxn>
                <a:cxn ang="0">
                  <a:pos x="120" y="264"/>
                </a:cxn>
                <a:cxn ang="0">
                  <a:pos x="109" y="302"/>
                </a:cxn>
                <a:cxn ang="0">
                  <a:pos x="92" y="342"/>
                </a:cxn>
                <a:cxn ang="0">
                  <a:pos x="67" y="386"/>
                </a:cxn>
                <a:cxn ang="0">
                  <a:pos x="39" y="436"/>
                </a:cxn>
                <a:cxn ang="0">
                  <a:pos x="21" y="482"/>
                </a:cxn>
                <a:cxn ang="0">
                  <a:pos x="10" y="525"/>
                </a:cxn>
                <a:cxn ang="0">
                  <a:pos x="6" y="566"/>
                </a:cxn>
                <a:cxn ang="0">
                  <a:pos x="6" y="605"/>
                </a:cxn>
                <a:cxn ang="0">
                  <a:pos x="8" y="641"/>
                </a:cxn>
                <a:cxn ang="0">
                  <a:pos x="12" y="673"/>
                </a:cxn>
                <a:cxn ang="0">
                  <a:pos x="14" y="704"/>
                </a:cxn>
                <a:cxn ang="0">
                  <a:pos x="41" y="688"/>
                </a:cxn>
                <a:cxn ang="0">
                  <a:pos x="39" y="680"/>
                </a:cxn>
                <a:cxn ang="0">
                  <a:pos x="36" y="657"/>
                </a:cxn>
                <a:cxn ang="0">
                  <a:pos x="33" y="622"/>
                </a:cxn>
                <a:cxn ang="0">
                  <a:pos x="35" y="575"/>
                </a:cxn>
                <a:cxn ang="0">
                  <a:pos x="41" y="519"/>
                </a:cxn>
                <a:cxn ang="0">
                  <a:pos x="58" y="455"/>
                </a:cxn>
                <a:cxn ang="0">
                  <a:pos x="86" y="386"/>
                </a:cxn>
                <a:cxn ang="0">
                  <a:pos x="129" y="313"/>
                </a:cxn>
                <a:cxn ang="0">
                  <a:pos x="143" y="279"/>
                </a:cxn>
                <a:cxn ang="0">
                  <a:pos x="149" y="235"/>
                </a:cxn>
                <a:cxn ang="0">
                  <a:pos x="144" y="184"/>
                </a:cxn>
                <a:cxn ang="0">
                  <a:pos x="131" y="134"/>
                </a:cxn>
                <a:cxn ang="0">
                  <a:pos x="109" y="85"/>
                </a:cxn>
                <a:cxn ang="0">
                  <a:pos x="81" y="44"/>
                </a:cxn>
                <a:cxn ang="0">
                  <a:pos x="44" y="14"/>
                </a:cxn>
                <a:cxn ang="0">
                  <a:pos x="0" y="0"/>
                </a:cxn>
              </a:cxnLst>
              <a:rect l="l" t="t" r="r" b="b"/>
              <a:pathLst>
                <a:path w="149" h="704">
                  <a:moveTo>
                    <a:pt x="0" y="0"/>
                  </a:moveTo>
                  <a:lnTo>
                    <a:pt x="6" y="6"/>
                  </a:lnTo>
                  <a:lnTo>
                    <a:pt x="16" y="14"/>
                  </a:lnTo>
                  <a:lnTo>
                    <a:pt x="28" y="24"/>
                  </a:lnTo>
                  <a:lnTo>
                    <a:pt x="41" y="37"/>
                  </a:lnTo>
                  <a:lnTo>
                    <a:pt x="58" y="53"/>
                  </a:lnTo>
                  <a:lnTo>
                    <a:pt x="73" y="70"/>
                  </a:lnTo>
                  <a:lnTo>
                    <a:pt x="88" y="90"/>
                  </a:lnTo>
                  <a:lnTo>
                    <a:pt x="100" y="113"/>
                  </a:lnTo>
                  <a:lnTo>
                    <a:pt x="112" y="137"/>
                  </a:lnTo>
                  <a:lnTo>
                    <a:pt x="120" y="165"/>
                  </a:lnTo>
                  <a:lnTo>
                    <a:pt x="124" y="196"/>
                  </a:lnTo>
                  <a:lnTo>
                    <a:pt x="126" y="228"/>
                  </a:lnTo>
                  <a:lnTo>
                    <a:pt x="120" y="264"/>
                  </a:lnTo>
                  <a:lnTo>
                    <a:pt x="109" y="302"/>
                  </a:lnTo>
                  <a:lnTo>
                    <a:pt x="92" y="342"/>
                  </a:lnTo>
                  <a:lnTo>
                    <a:pt x="67" y="386"/>
                  </a:lnTo>
                  <a:lnTo>
                    <a:pt x="39" y="436"/>
                  </a:lnTo>
                  <a:lnTo>
                    <a:pt x="21" y="482"/>
                  </a:lnTo>
                  <a:lnTo>
                    <a:pt x="10" y="525"/>
                  </a:lnTo>
                  <a:lnTo>
                    <a:pt x="6" y="566"/>
                  </a:lnTo>
                  <a:lnTo>
                    <a:pt x="6" y="605"/>
                  </a:lnTo>
                  <a:lnTo>
                    <a:pt x="8" y="641"/>
                  </a:lnTo>
                  <a:lnTo>
                    <a:pt x="12" y="673"/>
                  </a:lnTo>
                  <a:lnTo>
                    <a:pt x="14" y="704"/>
                  </a:lnTo>
                  <a:lnTo>
                    <a:pt x="41" y="688"/>
                  </a:lnTo>
                  <a:lnTo>
                    <a:pt x="39" y="680"/>
                  </a:lnTo>
                  <a:lnTo>
                    <a:pt x="36" y="657"/>
                  </a:lnTo>
                  <a:lnTo>
                    <a:pt x="33" y="622"/>
                  </a:lnTo>
                  <a:lnTo>
                    <a:pt x="35" y="575"/>
                  </a:lnTo>
                  <a:lnTo>
                    <a:pt x="41" y="519"/>
                  </a:lnTo>
                  <a:lnTo>
                    <a:pt x="58" y="455"/>
                  </a:lnTo>
                  <a:lnTo>
                    <a:pt x="86" y="386"/>
                  </a:lnTo>
                  <a:lnTo>
                    <a:pt x="129" y="313"/>
                  </a:lnTo>
                  <a:lnTo>
                    <a:pt x="143" y="279"/>
                  </a:lnTo>
                  <a:lnTo>
                    <a:pt x="149" y="235"/>
                  </a:lnTo>
                  <a:lnTo>
                    <a:pt x="144" y="184"/>
                  </a:lnTo>
                  <a:lnTo>
                    <a:pt x="131" y="134"/>
                  </a:lnTo>
                  <a:lnTo>
                    <a:pt x="109" y="85"/>
                  </a:lnTo>
                  <a:lnTo>
                    <a:pt x="81" y="44"/>
                  </a:lnTo>
                  <a:lnTo>
                    <a:pt x="44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2091" name="Freeform 43"/>
            <p:cNvSpPr/>
            <p:nvPr/>
          </p:nvSpPr>
          <p:spPr bwMode="ltGray">
            <a:xfrm>
              <a:off x="0" y="1848"/>
              <a:ext cx="36" cy="132"/>
            </a:xfrm>
            <a:custGeom>
              <a:cxnLst>
                <a:cxn ang="0">
                  <a:pos x="0" y="0"/>
                </a:cxn>
                <a:cxn ang="0">
                  <a:pos x="36" y="12"/>
                </a:cxn>
                <a:cxn ang="0">
                  <a:pos x="0" y="132"/>
                </a:cxn>
                <a:cxn ang="0">
                  <a:pos x="0" y="0"/>
                </a:cxn>
              </a:cxnLst>
              <a:rect l="0" t="0" r="r" b="b"/>
              <a:pathLst>
                <a:path w="36" h="132">
                  <a:moveTo>
                    <a:pt x="0" y="0"/>
                  </a:moveTo>
                  <a:lnTo>
                    <a:pt x="36" y="12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</p:grpSp>
      <p:sp>
        <p:nvSpPr>
          <p:cNvPr id="5167" name="Rectangle 47"/>
          <p:cNvSpPr>
            <a:spLocks noGrp="1" noChangeArrowheads="1"/>
          </p:cNvSpPr>
          <p:nvPr>
            <p:ph type="ctrTitle"/>
          </p:nvPr>
        </p:nvSpPr>
        <p:spPr>
          <a:xfrm>
            <a:off x="2455863" y="596900"/>
            <a:ext cx="6192837" cy="3581400"/>
          </a:xfrm>
        </p:spPr>
        <p:txBody>
          <a:bodyPr/>
          <a:lstStyle>
            <a:lvl1pPr>
              <a:defRPr sz="52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5168" name="Rectangle 48"/>
          <p:cNvSpPr>
            <a:spLocks noGrp="1" noChangeArrowheads="1"/>
          </p:cNvSpPr>
          <p:nvPr>
            <p:ph type="subTitle" idx="1"/>
          </p:nvPr>
        </p:nvSpPr>
        <p:spPr>
          <a:xfrm>
            <a:off x="2489200" y="4279900"/>
            <a:ext cx="6146800" cy="1485900"/>
          </a:xfrm>
        </p:spPr>
        <p:txBody>
          <a:bodyPr/>
          <a:lstStyle>
            <a:lvl1pPr marL="0" indent="0" algn="ctr">
              <a:buFontTx/>
              <a:buNone/>
              <a:defRPr b="1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094" name="Rectangle 4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2095" name="Rectangle 4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2096" name="Rectangle 4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1382D9FB-3050-4EB0-8143-CC2F2187DD79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F1C252DD-A246-466E-924D-159EDACB3DED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F1C252DD-A246-466E-924D-159EDACB3DED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F1C252DD-A246-466E-924D-159EDACB3DED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4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8" name="Rectangle 4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9" name="Rectangle 4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F1C252DD-A246-466E-924D-159EDACB3DED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4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4" name="Rectangle 4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5" name="Rectangle 4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F1C252DD-A246-466E-924D-159EDACB3DED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3" name="Rectangle 4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4" name="Rectangle 4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F1C252DD-A246-466E-924D-159EDACB3DED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F1C252DD-A246-466E-924D-159EDACB3DED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F1C252DD-A246-466E-924D-159EDACB3DED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F1C252DD-A246-466E-924D-159EDACB3DED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6225" y="103188"/>
            <a:ext cx="2060575" cy="59531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42913" y="103188"/>
            <a:ext cx="6030912" cy="59531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F1C252DD-A246-466E-924D-159EDACB3DED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42913" y="103188"/>
            <a:ext cx="8243887" cy="131445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45611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F1C252DD-A246-466E-924D-159EDACB3DED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grpSp>
        <p:nvGrpSpPr>
          <p:cNvPr id="1026" name="Group 2" title=""/>
          <p:cNvGrpSpPr/>
          <p:nvPr/>
        </p:nvGrpSpPr>
        <p:grpSpPr>
          <a:xfrm>
            <a:off x="-7937" y="0"/>
            <a:ext cx="2833687" cy="6856413"/>
            <a:chOff x="-5" y="0"/>
            <a:chExt cx="1785" cy="4319"/>
          </a:xfrm>
        </p:grpSpPr>
        <p:sp>
          <p:nvSpPr>
            <p:cNvPr id="1027" name="Freeform 3"/>
            <p:cNvSpPr/>
            <p:nvPr/>
          </p:nvSpPr>
          <p:spPr bwMode="ltGray">
            <a:xfrm>
              <a:off x="-5" y="3262"/>
              <a:ext cx="472" cy="802"/>
            </a:xfrm>
            <a:custGeom>
              <a:cxnLst>
                <a:cxn ang="0">
                  <a:pos x="5" y="32"/>
                </a:cxn>
                <a:cxn ang="0">
                  <a:pos x="189" y="26"/>
                </a:cxn>
                <a:cxn ang="0">
                  <a:pos x="309" y="66"/>
                </a:cxn>
                <a:cxn ang="0">
                  <a:pos x="357" y="98"/>
                </a:cxn>
                <a:cxn ang="0">
                  <a:pos x="413" y="162"/>
                </a:cxn>
                <a:cxn ang="0">
                  <a:pos x="437" y="250"/>
                </a:cxn>
                <a:cxn ang="0">
                  <a:pos x="397" y="530"/>
                </a:cxn>
                <a:cxn ang="0">
                  <a:pos x="341" y="634"/>
                </a:cxn>
                <a:cxn ang="0">
                  <a:pos x="173" y="714"/>
                </a:cxn>
                <a:cxn ang="0">
                  <a:pos x="77" y="730"/>
                </a:cxn>
                <a:cxn ang="0">
                  <a:pos x="69" y="802"/>
                </a:cxn>
                <a:cxn ang="0">
                  <a:pos x="7" y="788"/>
                </a:cxn>
                <a:cxn ang="0">
                  <a:pos x="5" y="751"/>
                </a:cxn>
                <a:cxn ang="0">
                  <a:pos x="37" y="722"/>
                </a:cxn>
                <a:cxn ang="0">
                  <a:pos x="5" y="670"/>
                </a:cxn>
                <a:cxn ang="0">
                  <a:pos x="5" y="32"/>
                </a:cxn>
              </a:cxnLst>
              <a:rect l="0" t="0" r="r" b="b"/>
              <a:pathLst>
                <a:path w="472" h="802">
                  <a:moveTo>
                    <a:pt x="5" y="32"/>
                  </a:moveTo>
                  <a:cubicBezTo>
                    <a:pt x="101" y="0"/>
                    <a:pt x="20" y="17"/>
                    <a:pt x="189" y="26"/>
                  </a:cubicBezTo>
                  <a:cubicBezTo>
                    <a:pt x="221" y="37"/>
                    <a:pt x="280" y="47"/>
                    <a:pt x="309" y="66"/>
                  </a:cubicBezTo>
                  <a:cubicBezTo>
                    <a:pt x="325" y="77"/>
                    <a:pt x="357" y="98"/>
                    <a:pt x="357" y="98"/>
                  </a:cubicBezTo>
                  <a:cubicBezTo>
                    <a:pt x="394" y="154"/>
                    <a:pt x="373" y="135"/>
                    <a:pt x="413" y="162"/>
                  </a:cubicBezTo>
                  <a:cubicBezTo>
                    <a:pt x="433" y="223"/>
                    <a:pt x="426" y="193"/>
                    <a:pt x="437" y="250"/>
                  </a:cubicBezTo>
                  <a:cubicBezTo>
                    <a:pt x="433" y="370"/>
                    <a:pt x="472" y="455"/>
                    <a:pt x="397" y="530"/>
                  </a:cubicBezTo>
                  <a:cubicBezTo>
                    <a:pt x="385" y="567"/>
                    <a:pt x="368" y="607"/>
                    <a:pt x="341" y="634"/>
                  </a:cubicBezTo>
                  <a:cubicBezTo>
                    <a:pt x="319" y="701"/>
                    <a:pt x="233" y="707"/>
                    <a:pt x="173" y="714"/>
                  </a:cubicBezTo>
                  <a:cubicBezTo>
                    <a:pt x="142" y="724"/>
                    <a:pt x="100" y="707"/>
                    <a:pt x="77" y="730"/>
                  </a:cubicBezTo>
                  <a:cubicBezTo>
                    <a:pt x="60" y="747"/>
                    <a:pt x="72" y="778"/>
                    <a:pt x="69" y="802"/>
                  </a:cubicBezTo>
                  <a:cubicBezTo>
                    <a:pt x="53" y="799"/>
                    <a:pt x="23" y="792"/>
                    <a:pt x="7" y="788"/>
                  </a:cubicBezTo>
                  <a:cubicBezTo>
                    <a:pt x="5" y="788"/>
                    <a:pt x="0" y="762"/>
                    <a:pt x="5" y="751"/>
                  </a:cubicBezTo>
                  <a:cubicBezTo>
                    <a:pt x="10" y="740"/>
                    <a:pt x="37" y="735"/>
                    <a:pt x="37" y="722"/>
                  </a:cubicBezTo>
                  <a:cubicBezTo>
                    <a:pt x="26" y="682"/>
                    <a:pt x="22" y="685"/>
                    <a:pt x="5" y="670"/>
                  </a:cubicBezTo>
                  <a:cubicBezTo>
                    <a:pt x="5" y="541"/>
                    <a:pt x="5" y="233"/>
                    <a:pt x="5" y="32"/>
                  </a:cubicBezTo>
                  <a:close/>
                </a:path>
              </a:pathLst>
            </a:custGeom>
            <a:solidFill>
              <a:schemeClr val="folHlink">
                <a:alpha val="50000"/>
              </a:schemeClr>
            </a:solidFill>
            <a:ln w="9525">
              <a:noFill/>
              <a:round/>
            </a:ln>
            <a:effectLst/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grpSp>
          <p:nvGrpSpPr>
            <p:cNvPr id="1028" name="Group 4" title=""/>
            <p:cNvGrpSpPr/>
            <p:nvPr/>
          </p:nvGrpSpPr>
          <p:grpSpPr>
            <a:xfrm rot="15000000" flipH="1">
              <a:off x="104" y="2441"/>
              <a:ext cx="452" cy="444"/>
              <a:chOff x="1727" y="866"/>
              <a:chExt cx="129" cy="157"/>
            </a:xfrm>
          </p:grpSpPr>
          <p:sp>
            <p:nvSpPr>
              <p:cNvPr id="1029" name="Freeform 5"/>
              <p:cNvSpPr/>
              <p:nvPr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1030" name="Freeform 6"/>
              <p:cNvSpPr/>
              <p:nvPr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1031" name="Freeform 7"/>
              <p:cNvSpPr/>
              <p:nvPr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</p:grpSp>
        <p:sp>
          <p:nvSpPr>
            <p:cNvPr id="1032" name="Freeform 8"/>
            <p:cNvSpPr/>
            <p:nvPr/>
          </p:nvSpPr>
          <p:spPr bwMode="ltGray">
            <a:xfrm>
              <a:off x="90" y="1736"/>
              <a:ext cx="710" cy="768"/>
            </a:xfrm>
            <a:custGeom>
              <a:cxnLst>
                <a:cxn ang="0">
                  <a:pos x="14" y="416"/>
                </a:cxn>
                <a:cxn ang="0">
                  <a:pos x="14" y="272"/>
                </a:cxn>
                <a:cxn ang="0">
                  <a:pos x="102" y="144"/>
                </a:cxn>
                <a:cxn ang="0">
                  <a:pos x="150" y="96"/>
                </a:cxn>
                <a:cxn ang="0">
                  <a:pos x="198" y="64"/>
                </a:cxn>
                <a:cxn ang="0">
                  <a:pos x="350" y="0"/>
                </a:cxn>
                <a:cxn ang="0">
                  <a:pos x="534" y="8"/>
                </a:cxn>
                <a:cxn ang="0">
                  <a:pos x="662" y="96"/>
                </a:cxn>
                <a:cxn ang="0">
                  <a:pos x="710" y="200"/>
                </a:cxn>
                <a:cxn ang="0">
                  <a:pos x="702" y="400"/>
                </a:cxn>
                <a:cxn ang="0">
                  <a:pos x="678" y="448"/>
                </a:cxn>
                <a:cxn ang="0">
                  <a:pos x="550" y="632"/>
                </a:cxn>
                <a:cxn ang="0">
                  <a:pos x="518" y="656"/>
                </a:cxn>
                <a:cxn ang="0">
                  <a:pos x="470" y="664"/>
                </a:cxn>
                <a:cxn ang="0">
                  <a:pos x="518" y="680"/>
                </a:cxn>
                <a:cxn ang="0">
                  <a:pos x="566" y="696"/>
                </a:cxn>
                <a:cxn ang="0">
                  <a:pos x="574" y="720"/>
                </a:cxn>
                <a:cxn ang="0">
                  <a:pos x="526" y="736"/>
                </a:cxn>
                <a:cxn ang="0">
                  <a:pos x="502" y="752"/>
                </a:cxn>
                <a:cxn ang="0">
                  <a:pos x="454" y="768"/>
                </a:cxn>
                <a:cxn ang="0">
                  <a:pos x="438" y="712"/>
                </a:cxn>
                <a:cxn ang="0">
                  <a:pos x="246" y="688"/>
                </a:cxn>
                <a:cxn ang="0">
                  <a:pos x="134" y="648"/>
                </a:cxn>
                <a:cxn ang="0">
                  <a:pos x="110" y="624"/>
                </a:cxn>
                <a:cxn ang="0">
                  <a:pos x="78" y="576"/>
                </a:cxn>
                <a:cxn ang="0">
                  <a:pos x="54" y="464"/>
                </a:cxn>
                <a:cxn ang="0">
                  <a:pos x="30" y="408"/>
                </a:cxn>
                <a:cxn ang="0">
                  <a:pos x="22" y="384"/>
                </a:cxn>
                <a:cxn ang="0">
                  <a:pos x="14" y="416"/>
                </a:cxn>
              </a:cxnLst>
              <a:rect l="0" t="0" r="r" b="b"/>
              <a:pathLst>
                <a:path w="710" h="768">
                  <a:moveTo>
                    <a:pt x="14" y="416"/>
                  </a:moveTo>
                  <a:cubicBezTo>
                    <a:pt x="6" y="353"/>
                    <a:pt x="0" y="339"/>
                    <a:pt x="14" y="272"/>
                  </a:cubicBezTo>
                  <a:cubicBezTo>
                    <a:pt x="24" y="227"/>
                    <a:pt x="72" y="178"/>
                    <a:pt x="102" y="144"/>
                  </a:cubicBezTo>
                  <a:cubicBezTo>
                    <a:pt x="117" y="127"/>
                    <a:pt x="134" y="112"/>
                    <a:pt x="150" y="96"/>
                  </a:cubicBezTo>
                  <a:cubicBezTo>
                    <a:pt x="164" y="82"/>
                    <a:pt x="198" y="64"/>
                    <a:pt x="198" y="64"/>
                  </a:cubicBezTo>
                  <a:cubicBezTo>
                    <a:pt x="231" y="14"/>
                    <a:pt x="294" y="7"/>
                    <a:pt x="350" y="0"/>
                  </a:cubicBezTo>
                  <a:cubicBezTo>
                    <a:pt x="411" y="3"/>
                    <a:pt x="473" y="1"/>
                    <a:pt x="534" y="8"/>
                  </a:cubicBezTo>
                  <a:cubicBezTo>
                    <a:pt x="582" y="13"/>
                    <a:pt x="624" y="71"/>
                    <a:pt x="662" y="96"/>
                  </a:cubicBezTo>
                  <a:cubicBezTo>
                    <a:pt x="691" y="140"/>
                    <a:pt x="698" y="151"/>
                    <a:pt x="710" y="200"/>
                  </a:cubicBezTo>
                  <a:cubicBezTo>
                    <a:pt x="707" y="267"/>
                    <a:pt x="707" y="333"/>
                    <a:pt x="702" y="400"/>
                  </a:cubicBezTo>
                  <a:cubicBezTo>
                    <a:pt x="700" y="423"/>
                    <a:pt x="688" y="428"/>
                    <a:pt x="678" y="448"/>
                  </a:cubicBezTo>
                  <a:cubicBezTo>
                    <a:pt x="646" y="512"/>
                    <a:pt x="626" y="607"/>
                    <a:pt x="550" y="632"/>
                  </a:cubicBezTo>
                  <a:cubicBezTo>
                    <a:pt x="539" y="640"/>
                    <a:pt x="530" y="651"/>
                    <a:pt x="518" y="656"/>
                  </a:cubicBezTo>
                  <a:cubicBezTo>
                    <a:pt x="503" y="662"/>
                    <a:pt x="470" y="648"/>
                    <a:pt x="470" y="664"/>
                  </a:cubicBezTo>
                  <a:cubicBezTo>
                    <a:pt x="470" y="681"/>
                    <a:pt x="502" y="675"/>
                    <a:pt x="518" y="680"/>
                  </a:cubicBezTo>
                  <a:cubicBezTo>
                    <a:pt x="534" y="685"/>
                    <a:pt x="566" y="696"/>
                    <a:pt x="566" y="696"/>
                  </a:cubicBezTo>
                  <a:cubicBezTo>
                    <a:pt x="569" y="704"/>
                    <a:pt x="580" y="714"/>
                    <a:pt x="574" y="720"/>
                  </a:cubicBezTo>
                  <a:cubicBezTo>
                    <a:pt x="562" y="732"/>
                    <a:pt x="542" y="731"/>
                    <a:pt x="526" y="736"/>
                  </a:cubicBezTo>
                  <a:cubicBezTo>
                    <a:pt x="517" y="739"/>
                    <a:pt x="511" y="748"/>
                    <a:pt x="502" y="752"/>
                  </a:cubicBezTo>
                  <a:cubicBezTo>
                    <a:pt x="487" y="759"/>
                    <a:pt x="454" y="768"/>
                    <a:pt x="454" y="768"/>
                  </a:cubicBezTo>
                  <a:cubicBezTo>
                    <a:pt x="448" y="750"/>
                    <a:pt x="453" y="725"/>
                    <a:pt x="438" y="712"/>
                  </a:cubicBezTo>
                  <a:cubicBezTo>
                    <a:pt x="407" y="685"/>
                    <a:pt x="256" y="689"/>
                    <a:pt x="246" y="688"/>
                  </a:cubicBezTo>
                  <a:cubicBezTo>
                    <a:pt x="207" y="680"/>
                    <a:pt x="166" y="674"/>
                    <a:pt x="134" y="648"/>
                  </a:cubicBezTo>
                  <a:cubicBezTo>
                    <a:pt x="125" y="641"/>
                    <a:pt x="117" y="633"/>
                    <a:pt x="110" y="624"/>
                  </a:cubicBezTo>
                  <a:cubicBezTo>
                    <a:pt x="98" y="609"/>
                    <a:pt x="78" y="576"/>
                    <a:pt x="78" y="576"/>
                  </a:cubicBezTo>
                  <a:cubicBezTo>
                    <a:pt x="66" y="506"/>
                    <a:pt x="74" y="544"/>
                    <a:pt x="54" y="464"/>
                  </a:cubicBezTo>
                  <a:cubicBezTo>
                    <a:pt x="37" y="397"/>
                    <a:pt x="58" y="463"/>
                    <a:pt x="30" y="408"/>
                  </a:cubicBezTo>
                  <a:cubicBezTo>
                    <a:pt x="26" y="400"/>
                    <a:pt x="30" y="380"/>
                    <a:pt x="22" y="384"/>
                  </a:cubicBezTo>
                  <a:cubicBezTo>
                    <a:pt x="12" y="389"/>
                    <a:pt x="17" y="405"/>
                    <a:pt x="14" y="416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round/>
            </a:ln>
            <a:effectLst/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grpSp>
          <p:nvGrpSpPr>
            <p:cNvPr id="1033" name="Group 9" title=""/>
            <p:cNvGrpSpPr/>
            <p:nvPr/>
          </p:nvGrpSpPr>
          <p:grpSpPr>
            <a:xfrm rot="360000">
              <a:off x="9" y="1746"/>
              <a:ext cx="1771" cy="1741"/>
              <a:chOff x="41" y="2787"/>
              <a:chExt cx="902" cy="833"/>
            </a:xfrm>
          </p:grpSpPr>
          <p:sp>
            <p:nvSpPr>
              <p:cNvPr id="1034" name="Freeform 10" title=""/>
              <p:cNvSpPr/>
              <p:nvPr/>
            </p:nvSpPr>
            <p:spPr>
              <a:xfrm rot="420000" flipH="1">
                <a:off x="125" y="2787"/>
                <a:ext cx="313" cy="303"/>
              </a:xfrm>
              <a:custGeom>
                <a:cxnLst>
                  <a:cxn ang="0">
                    <a:pos x="46" y="210"/>
                  </a:cxn>
                  <a:cxn ang="0">
                    <a:pos x="37" y="198"/>
                  </a:cxn>
                  <a:cxn ang="0">
                    <a:pos x="26" y="181"/>
                  </a:cxn>
                  <a:cxn ang="0">
                    <a:pos x="15" y="159"/>
                  </a:cxn>
                  <a:cxn ang="0">
                    <a:pos x="5" y="135"/>
                  </a:cxn>
                  <a:cxn ang="0">
                    <a:pos x="0" y="109"/>
                  </a:cxn>
                  <a:cxn ang="0">
                    <a:pos x="1" y="82"/>
                  </a:cxn>
                  <a:cxn ang="0">
                    <a:pos x="9" y="57"/>
                  </a:cxn>
                  <a:cxn ang="0">
                    <a:pos x="27" y="35"/>
                  </a:cxn>
                  <a:cxn ang="0">
                    <a:pos x="45" y="22"/>
                  </a:cxn>
                  <a:cxn ang="0">
                    <a:pos x="60" y="12"/>
                  </a:cxn>
                  <a:cxn ang="0">
                    <a:pos x="72" y="7"/>
                  </a:cxn>
                  <a:cxn ang="0">
                    <a:pos x="81" y="5"/>
                  </a:cxn>
                  <a:cxn ang="0">
                    <a:pos x="88" y="5"/>
                  </a:cxn>
                  <a:cxn ang="0">
                    <a:pos x="104" y="0"/>
                  </a:cxn>
                  <a:cxn ang="0">
                    <a:pos x="148" y="8"/>
                  </a:cxn>
                  <a:cxn ang="0">
                    <a:pos x="160" y="12"/>
                  </a:cxn>
                  <a:cxn ang="0">
                    <a:pos x="172" y="15"/>
                  </a:cxn>
                  <a:cxn ang="0">
                    <a:pos x="182" y="19"/>
                  </a:cxn>
                  <a:cxn ang="0">
                    <a:pos x="190" y="23"/>
                  </a:cxn>
                  <a:cxn ang="0">
                    <a:pos x="198" y="27"/>
                  </a:cxn>
                  <a:cxn ang="0">
                    <a:pos x="205" y="32"/>
                  </a:cxn>
                  <a:cxn ang="0">
                    <a:pos x="211" y="38"/>
                  </a:cxn>
                  <a:cxn ang="0">
                    <a:pos x="217" y="45"/>
                  </a:cxn>
                  <a:cxn ang="0">
                    <a:pos x="205" y="40"/>
                  </a:cxn>
                  <a:cxn ang="0">
                    <a:pos x="194" y="36"/>
                  </a:cxn>
                  <a:cxn ang="0">
                    <a:pos x="183" y="33"/>
                  </a:cxn>
                  <a:cxn ang="0">
                    <a:pos x="172" y="30"/>
                  </a:cxn>
                  <a:cxn ang="0">
                    <a:pos x="163" y="27"/>
                  </a:cxn>
                  <a:cxn ang="0">
                    <a:pos x="153" y="26"/>
                  </a:cxn>
                  <a:cxn ang="0">
                    <a:pos x="143" y="24"/>
                  </a:cxn>
                  <a:cxn ang="0">
                    <a:pos x="134" y="24"/>
                  </a:cxn>
                  <a:cxn ang="0">
                    <a:pos x="125" y="24"/>
                  </a:cxn>
                  <a:cxn ang="0">
                    <a:pos x="116" y="25"/>
                  </a:cxn>
                  <a:cxn ang="0">
                    <a:pos x="107" y="27"/>
                  </a:cxn>
                  <a:cxn ang="0">
                    <a:pos x="99" y="29"/>
                  </a:cxn>
                  <a:cxn ang="0">
                    <a:pos x="91" y="33"/>
                  </a:cxn>
                  <a:cxn ang="0">
                    <a:pos x="82" y="36"/>
                  </a:cxn>
                  <a:cxn ang="0">
                    <a:pos x="74" y="41"/>
                  </a:cxn>
                  <a:cxn ang="0">
                    <a:pos x="66" y="46"/>
                  </a:cxn>
                  <a:cxn ang="0">
                    <a:pos x="52" y="61"/>
                  </a:cxn>
                  <a:cxn ang="0">
                    <a:pos x="42" y="80"/>
                  </a:cxn>
                  <a:cxn ang="0">
                    <a:pos x="37" y="103"/>
                  </a:cxn>
                  <a:cxn ang="0">
                    <a:pos x="35" y="126"/>
                  </a:cxn>
                  <a:cxn ang="0">
                    <a:pos x="35" y="151"/>
                  </a:cxn>
                  <a:cxn ang="0">
                    <a:pos x="38" y="174"/>
                  </a:cxn>
                  <a:cxn ang="0">
                    <a:pos x="41" y="194"/>
                  </a:cxn>
                  <a:cxn ang="0">
                    <a:pos x="46" y="210"/>
                  </a:cxn>
                </a:cxnLst>
                <a:rect l="l" t="t" r="r" b="b"/>
                <a:pathLst>
                  <a:path w="216" h="210">
                    <a:moveTo>
                      <a:pt x="46" y="210"/>
                    </a:moveTo>
                    <a:lnTo>
                      <a:pt x="37" y="198"/>
                    </a:lnTo>
                    <a:lnTo>
                      <a:pt x="26" y="181"/>
                    </a:lnTo>
                    <a:lnTo>
                      <a:pt x="15" y="159"/>
                    </a:lnTo>
                    <a:lnTo>
                      <a:pt x="5" y="135"/>
                    </a:lnTo>
                    <a:lnTo>
                      <a:pt x="0" y="109"/>
                    </a:lnTo>
                    <a:lnTo>
                      <a:pt x="1" y="82"/>
                    </a:lnTo>
                    <a:lnTo>
                      <a:pt x="9" y="57"/>
                    </a:lnTo>
                    <a:lnTo>
                      <a:pt x="27" y="35"/>
                    </a:lnTo>
                    <a:lnTo>
                      <a:pt x="45" y="22"/>
                    </a:lnTo>
                    <a:lnTo>
                      <a:pt x="60" y="12"/>
                    </a:lnTo>
                    <a:lnTo>
                      <a:pt x="72" y="7"/>
                    </a:lnTo>
                    <a:lnTo>
                      <a:pt x="81" y="5"/>
                    </a:lnTo>
                    <a:lnTo>
                      <a:pt x="88" y="5"/>
                    </a:lnTo>
                    <a:lnTo>
                      <a:pt x="104" y="0"/>
                    </a:lnTo>
                    <a:lnTo>
                      <a:pt x="148" y="8"/>
                    </a:lnTo>
                    <a:lnTo>
                      <a:pt x="160" y="12"/>
                    </a:lnTo>
                    <a:lnTo>
                      <a:pt x="172" y="15"/>
                    </a:lnTo>
                    <a:lnTo>
                      <a:pt x="182" y="19"/>
                    </a:lnTo>
                    <a:lnTo>
                      <a:pt x="190" y="23"/>
                    </a:lnTo>
                    <a:lnTo>
                      <a:pt x="198" y="27"/>
                    </a:lnTo>
                    <a:lnTo>
                      <a:pt x="205" y="32"/>
                    </a:lnTo>
                    <a:lnTo>
                      <a:pt x="211" y="38"/>
                    </a:lnTo>
                    <a:lnTo>
                      <a:pt x="217" y="45"/>
                    </a:lnTo>
                    <a:lnTo>
                      <a:pt x="205" y="40"/>
                    </a:lnTo>
                    <a:lnTo>
                      <a:pt x="194" y="36"/>
                    </a:lnTo>
                    <a:lnTo>
                      <a:pt x="183" y="33"/>
                    </a:lnTo>
                    <a:lnTo>
                      <a:pt x="172" y="30"/>
                    </a:lnTo>
                    <a:lnTo>
                      <a:pt x="163" y="27"/>
                    </a:lnTo>
                    <a:lnTo>
                      <a:pt x="153" y="26"/>
                    </a:lnTo>
                    <a:lnTo>
                      <a:pt x="143" y="24"/>
                    </a:lnTo>
                    <a:lnTo>
                      <a:pt x="134" y="24"/>
                    </a:lnTo>
                    <a:lnTo>
                      <a:pt x="125" y="24"/>
                    </a:lnTo>
                    <a:lnTo>
                      <a:pt x="116" y="25"/>
                    </a:lnTo>
                    <a:lnTo>
                      <a:pt x="107" y="27"/>
                    </a:lnTo>
                    <a:lnTo>
                      <a:pt x="99" y="29"/>
                    </a:lnTo>
                    <a:lnTo>
                      <a:pt x="91" y="33"/>
                    </a:lnTo>
                    <a:lnTo>
                      <a:pt x="82" y="36"/>
                    </a:lnTo>
                    <a:lnTo>
                      <a:pt x="74" y="41"/>
                    </a:lnTo>
                    <a:lnTo>
                      <a:pt x="66" y="46"/>
                    </a:lnTo>
                    <a:lnTo>
                      <a:pt x="52" y="61"/>
                    </a:lnTo>
                    <a:lnTo>
                      <a:pt x="42" y="80"/>
                    </a:lnTo>
                    <a:lnTo>
                      <a:pt x="37" y="103"/>
                    </a:lnTo>
                    <a:lnTo>
                      <a:pt x="35" y="126"/>
                    </a:lnTo>
                    <a:lnTo>
                      <a:pt x="35" y="151"/>
                    </a:lnTo>
                    <a:lnTo>
                      <a:pt x="38" y="174"/>
                    </a:lnTo>
                    <a:lnTo>
                      <a:pt x="41" y="194"/>
                    </a:lnTo>
                    <a:lnTo>
                      <a:pt x="46" y="21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1035" name="Freeform 11" title=""/>
              <p:cNvSpPr/>
              <p:nvPr/>
            </p:nvSpPr>
            <p:spPr>
              <a:xfrm rot="420000" flipH="1">
                <a:off x="41" y="2843"/>
                <a:ext cx="262" cy="308"/>
              </a:xfrm>
              <a:custGeom>
                <a:cxnLst>
                  <a:cxn ang="0">
                    <a:pos x="109" y="0"/>
                  </a:cxn>
                  <a:cxn ang="0">
                    <a:pos x="112" y="2"/>
                  </a:cxn>
                  <a:cxn ang="0">
                    <a:pos x="118" y="8"/>
                  </a:cxn>
                  <a:cxn ang="0">
                    <a:pos x="127" y="18"/>
                  </a:cxn>
                  <a:cxn ang="0">
                    <a:pos x="137" y="33"/>
                  </a:cxn>
                  <a:cxn ang="0">
                    <a:pos x="145" y="52"/>
                  </a:cxn>
                  <a:cxn ang="0">
                    <a:pos x="150" y="76"/>
                  </a:cxn>
                  <a:cxn ang="0">
                    <a:pos x="150" y="105"/>
                  </a:cxn>
                  <a:cxn ang="0">
                    <a:pos x="144" y="139"/>
                  </a:cxn>
                  <a:cxn ang="0">
                    <a:pos x="140" y="149"/>
                  </a:cxn>
                  <a:cxn ang="0">
                    <a:pos x="136" y="157"/>
                  </a:cxn>
                  <a:cxn ang="0">
                    <a:pos x="131" y="165"/>
                  </a:cxn>
                  <a:cxn ang="0">
                    <a:pos x="125" y="173"/>
                  </a:cxn>
                  <a:cxn ang="0">
                    <a:pos x="117" y="180"/>
                  </a:cxn>
                  <a:cxn ang="0">
                    <a:pos x="110" y="185"/>
                  </a:cxn>
                  <a:cxn ang="0">
                    <a:pos x="102" y="191"/>
                  </a:cxn>
                  <a:cxn ang="0">
                    <a:pos x="92" y="195"/>
                  </a:cxn>
                  <a:cxn ang="0">
                    <a:pos x="82" y="197"/>
                  </a:cxn>
                  <a:cxn ang="0">
                    <a:pos x="72" y="200"/>
                  </a:cxn>
                  <a:cxn ang="0">
                    <a:pos x="61" y="201"/>
                  </a:cxn>
                  <a:cxn ang="0">
                    <a:pos x="49" y="201"/>
                  </a:cxn>
                  <a:cxn ang="0">
                    <a:pos x="37" y="200"/>
                  </a:cxn>
                  <a:cxn ang="0">
                    <a:pos x="25" y="197"/>
                  </a:cxn>
                  <a:cxn ang="0">
                    <a:pos x="12" y="193"/>
                  </a:cxn>
                  <a:cxn ang="0">
                    <a:pos x="0" y="188"/>
                  </a:cxn>
                  <a:cxn ang="0">
                    <a:pos x="11" y="195"/>
                  </a:cxn>
                  <a:cxn ang="0">
                    <a:pos x="22" y="200"/>
                  </a:cxn>
                  <a:cxn ang="0">
                    <a:pos x="33" y="205"/>
                  </a:cxn>
                  <a:cxn ang="0">
                    <a:pos x="43" y="208"/>
                  </a:cxn>
                  <a:cxn ang="0">
                    <a:pos x="53" y="211"/>
                  </a:cxn>
                  <a:cxn ang="0">
                    <a:pos x="63" y="212"/>
                  </a:cxn>
                  <a:cxn ang="0">
                    <a:pos x="73" y="213"/>
                  </a:cxn>
                  <a:cxn ang="0">
                    <a:pos x="83" y="213"/>
                  </a:cxn>
                  <a:cxn ang="0">
                    <a:pos x="91" y="212"/>
                  </a:cxn>
                  <a:cxn ang="0">
                    <a:pos x="100" y="210"/>
                  </a:cxn>
                  <a:cxn ang="0">
                    <a:pos x="108" y="208"/>
                  </a:cxn>
                  <a:cxn ang="0">
                    <a:pos x="116" y="206"/>
                  </a:cxn>
                  <a:cxn ang="0">
                    <a:pos x="123" y="203"/>
                  </a:cxn>
                  <a:cxn ang="0">
                    <a:pos x="130" y="199"/>
                  </a:cxn>
                  <a:cxn ang="0">
                    <a:pos x="136" y="195"/>
                  </a:cxn>
                  <a:cxn ang="0">
                    <a:pos x="142" y="191"/>
                  </a:cxn>
                  <a:cxn ang="0">
                    <a:pos x="158" y="176"/>
                  </a:cxn>
                  <a:cxn ang="0">
                    <a:pos x="169" y="161"/>
                  </a:cxn>
                  <a:cxn ang="0">
                    <a:pos x="176" y="144"/>
                  </a:cxn>
                  <a:cxn ang="0">
                    <a:pos x="179" y="128"/>
                  </a:cxn>
                  <a:cxn ang="0">
                    <a:pos x="181" y="111"/>
                  </a:cxn>
                  <a:cxn ang="0">
                    <a:pos x="181" y="95"/>
                  </a:cxn>
                  <a:cxn ang="0">
                    <a:pos x="182" y="79"/>
                  </a:cxn>
                  <a:cxn ang="0">
                    <a:pos x="173" y="46"/>
                  </a:cxn>
                  <a:cxn ang="0">
                    <a:pos x="156" y="21"/>
                  </a:cxn>
                  <a:cxn ang="0">
                    <a:pos x="151" y="18"/>
                  </a:cxn>
                  <a:cxn ang="0">
                    <a:pos x="147" y="15"/>
                  </a:cxn>
                  <a:cxn ang="0">
                    <a:pos x="142" y="13"/>
                  </a:cxn>
                  <a:cxn ang="0">
                    <a:pos x="138" y="11"/>
                  </a:cxn>
                  <a:cxn ang="0">
                    <a:pos x="132" y="9"/>
                  </a:cxn>
                  <a:cxn ang="0">
                    <a:pos x="126" y="6"/>
                  </a:cxn>
                  <a:cxn ang="0">
                    <a:pos x="119" y="3"/>
                  </a:cxn>
                  <a:cxn ang="0">
                    <a:pos x="109" y="0"/>
                  </a:cxn>
                </a:cxnLst>
                <a:rect l="l" t="t" r="r" b="b"/>
                <a:pathLst>
                  <a:path w="182" h="213">
                    <a:moveTo>
                      <a:pt x="109" y="0"/>
                    </a:moveTo>
                    <a:lnTo>
                      <a:pt x="112" y="2"/>
                    </a:lnTo>
                    <a:lnTo>
                      <a:pt x="118" y="8"/>
                    </a:lnTo>
                    <a:lnTo>
                      <a:pt x="127" y="18"/>
                    </a:lnTo>
                    <a:lnTo>
                      <a:pt x="137" y="33"/>
                    </a:lnTo>
                    <a:lnTo>
                      <a:pt x="145" y="52"/>
                    </a:lnTo>
                    <a:lnTo>
                      <a:pt x="150" y="76"/>
                    </a:lnTo>
                    <a:lnTo>
                      <a:pt x="150" y="105"/>
                    </a:lnTo>
                    <a:lnTo>
                      <a:pt x="144" y="139"/>
                    </a:lnTo>
                    <a:lnTo>
                      <a:pt x="140" y="149"/>
                    </a:lnTo>
                    <a:lnTo>
                      <a:pt x="136" y="157"/>
                    </a:lnTo>
                    <a:lnTo>
                      <a:pt x="131" y="165"/>
                    </a:lnTo>
                    <a:lnTo>
                      <a:pt x="125" y="173"/>
                    </a:lnTo>
                    <a:lnTo>
                      <a:pt x="117" y="180"/>
                    </a:lnTo>
                    <a:lnTo>
                      <a:pt x="110" y="185"/>
                    </a:lnTo>
                    <a:lnTo>
                      <a:pt x="102" y="191"/>
                    </a:lnTo>
                    <a:lnTo>
                      <a:pt x="92" y="195"/>
                    </a:lnTo>
                    <a:lnTo>
                      <a:pt x="82" y="197"/>
                    </a:lnTo>
                    <a:lnTo>
                      <a:pt x="72" y="200"/>
                    </a:lnTo>
                    <a:lnTo>
                      <a:pt x="61" y="201"/>
                    </a:lnTo>
                    <a:lnTo>
                      <a:pt x="49" y="201"/>
                    </a:lnTo>
                    <a:lnTo>
                      <a:pt x="37" y="200"/>
                    </a:lnTo>
                    <a:lnTo>
                      <a:pt x="25" y="197"/>
                    </a:lnTo>
                    <a:lnTo>
                      <a:pt x="12" y="193"/>
                    </a:lnTo>
                    <a:lnTo>
                      <a:pt x="0" y="188"/>
                    </a:lnTo>
                    <a:lnTo>
                      <a:pt x="11" y="195"/>
                    </a:lnTo>
                    <a:lnTo>
                      <a:pt x="22" y="200"/>
                    </a:lnTo>
                    <a:lnTo>
                      <a:pt x="33" y="205"/>
                    </a:lnTo>
                    <a:lnTo>
                      <a:pt x="43" y="208"/>
                    </a:lnTo>
                    <a:lnTo>
                      <a:pt x="53" y="211"/>
                    </a:lnTo>
                    <a:lnTo>
                      <a:pt x="63" y="212"/>
                    </a:lnTo>
                    <a:lnTo>
                      <a:pt x="73" y="213"/>
                    </a:lnTo>
                    <a:lnTo>
                      <a:pt x="83" y="213"/>
                    </a:lnTo>
                    <a:lnTo>
                      <a:pt x="91" y="212"/>
                    </a:lnTo>
                    <a:lnTo>
                      <a:pt x="100" y="210"/>
                    </a:lnTo>
                    <a:lnTo>
                      <a:pt x="108" y="208"/>
                    </a:lnTo>
                    <a:lnTo>
                      <a:pt x="116" y="206"/>
                    </a:lnTo>
                    <a:lnTo>
                      <a:pt x="123" y="203"/>
                    </a:lnTo>
                    <a:lnTo>
                      <a:pt x="130" y="199"/>
                    </a:lnTo>
                    <a:lnTo>
                      <a:pt x="136" y="195"/>
                    </a:lnTo>
                    <a:lnTo>
                      <a:pt x="142" y="191"/>
                    </a:lnTo>
                    <a:lnTo>
                      <a:pt x="158" y="176"/>
                    </a:lnTo>
                    <a:lnTo>
                      <a:pt x="169" y="161"/>
                    </a:lnTo>
                    <a:lnTo>
                      <a:pt x="176" y="144"/>
                    </a:lnTo>
                    <a:lnTo>
                      <a:pt x="179" y="128"/>
                    </a:lnTo>
                    <a:lnTo>
                      <a:pt x="181" y="111"/>
                    </a:lnTo>
                    <a:lnTo>
                      <a:pt x="181" y="95"/>
                    </a:lnTo>
                    <a:lnTo>
                      <a:pt x="182" y="79"/>
                    </a:lnTo>
                    <a:lnTo>
                      <a:pt x="173" y="46"/>
                    </a:lnTo>
                    <a:lnTo>
                      <a:pt x="156" y="21"/>
                    </a:lnTo>
                    <a:lnTo>
                      <a:pt x="151" y="18"/>
                    </a:lnTo>
                    <a:lnTo>
                      <a:pt x="147" y="15"/>
                    </a:lnTo>
                    <a:lnTo>
                      <a:pt x="142" y="13"/>
                    </a:lnTo>
                    <a:lnTo>
                      <a:pt x="138" y="11"/>
                    </a:lnTo>
                    <a:lnTo>
                      <a:pt x="132" y="9"/>
                    </a:lnTo>
                    <a:lnTo>
                      <a:pt x="126" y="6"/>
                    </a:lnTo>
                    <a:lnTo>
                      <a:pt x="119" y="3"/>
                    </a:lnTo>
                    <a:lnTo>
                      <a:pt x="10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1036" name="Freeform 12" title=""/>
              <p:cNvSpPr/>
              <p:nvPr/>
            </p:nvSpPr>
            <p:spPr>
              <a:xfrm rot="420000" flipH="1">
                <a:off x="121" y="2907"/>
                <a:ext cx="93" cy="156"/>
              </a:xfrm>
              <a:custGeom>
                <a:cxnLst>
                  <a:cxn ang="0">
                    <a:pos x="94" y="0"/>
                  </a:cxn>
                  <a:cxn ang="0">
                    <a:pos x="105" y="9"/>
                  </a:cxn>
                  <a:cxn ang="0">
                    <a:pos x="115" y="27"/>
                  </a:cxn>
                  <a:cxn ang="0">
                    <a:pos x="123" y="50"/>
                  </a:cxn>
                  <a:cxn ang="0">
                    <a:pos x="128" y="78"/>
                  </a:cxn>
                  <a:cxn ang="0">
                    <a:pos x="127" y="111"/>
                  </a:cxn>
                  <a:cxn ang="0">
                    <a:pos x="116" y="145"/>
                  </a:cxn>
                  <a:cxn ang="0">
                    <a:pos x="94" y="181"/>
                  </a:cxn>
                  <a:cxn ang="0">
                    <a:pos x="60" y="217"/>
                  </a:cxn>
                  <a:cxn ang="0">
                    <a:pos x="49" y="213"/>
                  </a:cxn>
                  <a:cxn ang="0">
                    <a:pos x="38" y="210"/>
                  </a:cxn>
                  <a:cxn ang="0">
                    <a:pos x="26" y="205"/>
                  </a:cxn>
                  <a:cxn ang="0">
                    <a:pos x="16" y="201"/>
                  </a:cxn>
                  <a:cxn ang="0">
                    <a:pos x="8" y="196"/>
                  </a:cxn>
                  <a:cxn ang="0">
                    <a:pos x="2" y="190"/>
                  </a:cxn>
                  <a:cxn ang="0">
                    <a:pos x="0" y="183"/>
                  </a:cxn>
                  <a:cxn ang="0">
                    <a:pos x="1" y="178"/>
                  </a:cxn>
                  <a:cxn ang="0">
                    <a:pos x="13" y="171"/>
                  </a:cxn>
                  <a:cxn ang="0">
                    <a:pos x="29" y="161"/>
                  </a:cxn>
                  <a:cxn ang="0">
                    <a:pos x="46" y="150"/>
                  </a:cxn>
                  <a:cxn ang="0">
                    <a:pos x="63" y="134"/>
                  </a:cxn>
                  <a:cxn ang="0">
                    <a:pos x="79" y="112"/>
                  </a:cxn>
                  <a:cxn ang="0">
                    <a:pos x="91" y="83"/>
                  </a:cxn>
                  <a:cxn ang="0">
                    <a:pos x="97" y="46"/>
                  </a:cxn>
                  <a:cxn ang="0">
                    <a:pos x="94" y="0"/>
                  </a:cxn>
                </a:cxnLst>
                <a:rect l="l" t="t" r="r" b="b"/>
                <a:pathLst>
                  <a:path w="128" h="216">
                    <a:moveTo>
                      <a:pt x="94" y="0"/>
                    </a:moveTo>
                    <a:lnTo>
                      <a:pt x="105" y="9"/>
                    </a:lnTo>
                    <a:lnTo>
                      <a:pt x="115" y="27"/>
                    </a:lnTo>
                    <a:lnTo>
                      <a:pt x="123" y="50"/>
                    </a:lnTo>
                    <a:lnTo>
                      <a:pt x="128" y="78"/>
                    </a:lnTo>
                    <a:lnTo>
                      <a:pt x="127" y="111"/>
                    </a:lnTo>
                    <a:lnTo>
                      <a:pt x="116" y="145"/>
                    </a:lnTo>
                    <a:lnTo>
                      <a:pt x="94" y="181"/>
                    </a:lnTo>
                    <a:lnTo>
                      <a:pt x="60" y="217"/>
                    </a:lnTo>
                    <a:lnTo>
                      <a:pt x="49" y="213"/>
                    </a:lnTo>
                    <a:lnTo>
                      <a:pt x="38" y="210"/>
                    </a:lnTo>
                    <a:lnTo>
                      <a:pt x="26" y="205"/>
                    </a:lnTo>
                    <a:lnTo>
                      <a:pt x="16" y="201"/>
                    </a:lnTo>
                    <a:lnTo>
                      <a:pt x="8" y="196"/>
                    </a:lnTo>
                    <a:lnTo>
                      <a:pt x="2" y="190"/>
                    </a:lnTo>
                    <a:lnTo>
                      <a:pt x="0" y="183"/>
                    </a:lnTo>
                    <a:lnTo>
                      <a:pt x="1" y="178"/>
                    </a:lnTo>
                    <a:lnTo>
                      <a:pt x="13" y="171"/>
                    </a:lnTo>
                    <a:lnTo>
                      <a:pt x="29" y="161"/>
                    </a:lnTo>
                    <a:lnTo>
                      <a:pt x="46" y="150"/>
                    </a:lnTo>
                    <a:lnTo>
                      <a:pt x="63" y="134"/>
                    </a:lnTo>
                    <a:lnTo>
                      <a:pt x="79" y="112"/>
                    </a:lnTo>
                    <a:lnTo>
                      <a:pt x="91" y="83"/>
                    </a:lnTo>
                    <a:lnTo>
                      <a:pt x="97" y="46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1037" name="Freeform 13" title=""/>
              <p:cNvSpPr/>
              <p:nvPr/>
            </p:nvSpPr>
            <p:spPr>
              <a:xfrm rot="420000" flipH="1">
                <a:off x="313" y="3110"/>
                <a:ext cx="85" cy="93"/>
              </a:xfrm>
              <a:custGeom>
                <a:cxnLst>
                  <a:cxn ang="0">
                    <a:pos x="75" y="0"/>
                  </a:cxn>
                  <a:cxn ang="0">
                    <a:pos x="0" y="25"/>
                  </a:cxn>
                  <a:cxn ang="0">
                    <a:pos x="3" y="26"/>
                  </a:cxn>
                  <a:cxn ang="0">
                    <a:pos x="14" y="29"/>
                  </a:cxn>
                  <a:cxn ang="0">
                    <a:pos x="29" y="36"/>
                  </a:cxn>
                  <a:cxn ang="0">
                    <a:pos x="46" y="47"/>
                  </a:cxn>
                  <a:cxn ang="0">
                    <a:pos x="66" y="62"/>
                  </a:cxn>
                  <a:cxn ang="0">
                    <a:pos x="84" y="80"/>
                  </a:cxn>
                  <a:cxn ang="0">
                    <a:pos x="102" y="103"/>
                  </a:cxn>
                  <a:cxn ang="0">
                    <a:pos x="116" y="132"/>
                  </a:cxn>
                  <a:cxn ang="0">
                    <a:pos x="117" y="120"/>
                  </a:cxn>
                  <a:cxn ang="0">
                    <a:pos x="115" y="107"/>
                  </a:cxn>
                  <a:cxn ang="0">
                    <a:pos x="108" y="90"/>
                  </a:cxn>
                  <a:cxn ang="0">
                    <a:pos x="99" y="74"/>
                  </a:cxn>
                  <a:cxn ang="0">
                    <a:pos x="89" y="58"/>
                  </a:cxn>
                  <a:cxn ang="0">
                    <a:pos x="78" y="45"/>
                  </a:cxn>
                  <a:cxn ang="0">
                    <a:pos x="67" y="36"/>
                  </a:cxn>
                  <a:cxn ang="0">
                    <a:pos x="58" y="32"/>
                  </a:cxn>
                  <a:cxn ang="0">
                    <a:pos x="69" y="29"/>
                  </a:cxn>
                  <a:cxn ang="0">
                    <a:pos x="79" y="28"/>
                  </a:cxn>
                  <a:cxn ang="0">
                    <a:pos x="89" y="26"/>
                  </a:cxn>
                  <a:cxn ang="0">
                    <a:pos x="98" y="25"/>
                  </a:cxn>
                  <a:cxn ang="0">
                    <a:pos x="105" y="24"/>
                  </a:cxn>
                  <a:cxn ang="0">
                    <a:pos x="109" y="22"/>
                  </a:cxn>
                  <a:cxn ang="0">
                    <a:pos x="113" y="21"/>
                  </a:cxn>
                  <a:cxn ang="0">
                    <a:pos x="114" y="21"/>
                  </a:cxn>
                  <a:cxn ang="0">
                    <a:pos x="75" y="0"/>
                  </a:cxn>
                </a:cxnLst>
                <a:rect l="l" t="t" r="r" b="b"/>
                <a:pathLst>
                  <a:path w="117" h="132">
                    <a:moveTo>
                      <a:pt x="75" y="0"/>
                    </a:moveTo>
                    <a:lnTo>
                      <a:pt x="0" y="25"/>
                    </a:lnTo>
                    <a:lnTo>
                      <a:pt x="3" y="26"/>
                    </a:lnTo>
                    <a:lnTo>
                      <a:pt x="14" y="29"/>
                    </a:lnTo>
                    <a:lnTo>
                      <a:pt x="29" y="36"/>
                    </a:lnTo>
                    <a:lnTo>
                      <a:pt x="46" y="47"/>
                    </a:lnTo>
                    <a:lnTo>
                      <a:pt x="66" y="62"/>
                    </a:lnTo>
                    <a:lnTo>
                      <a:pt x="84" y="80"/>
                    </a:lnTo>
                    <a:lnTo>
                      <a:pt x="102" y="103"/>
                    </a:lnTo>
                    <a:lnTo>
                      <a:pt x="116" y="132"/>
                    </a:lnTo>
                    <a:lnTo>
                      <a:pt x="117" y="120"/>
                    </a:lnTo>
                    <a:lnTo>
                      <a:pt x="115" y="107"/>
                    </a:lnTo>
                    <a:lnTo>
                      <a:pt x="108" y="90"/>
                    </a:lnTo>
                    <a:lnTo>
                      <a:pt x="99" y="74"/>
                    </a:lnTo>
                    <a:lnTo>
                      <a:pt x="89" y="58"/>
                    </a:lnTo>
                    <a:lnTo>
                      <a:pt x="78" y="45"/>
                    </a:lnTo>
                    <a:lnTo>
                      <a:pt x="67" y="36"/>
                    </a:lnTo>
                    <a:lnTo>
                      <a:pt x="58" y="32"/>
                    </a:lnTo>
                    <a:lnTo>
                      <a:pt x="69" y="29"/>
                    </a:lnTo>
                    <a:lnTo>
                      <a:pt x="79" y="28"/>
                    </a:lnTo>
                    <a:lnTo>
                      <a:pt x="89" y="26"/>
                    </a:lnTo>
                    <a:lnTo>
                      <a:pt x="98" y="25"/>
                    </a:lnTo>
                    <a:lnTo>
                      <a:pt x="105" y="24"/>
                    </a:lnTo>
                    <a:lnTo>
                      <a:pt x="109" y="22"/>
                    </a:lnTo>
                    <a:lnTo>
                      <a:pt x="113" y="21"/>
                    </a:lnTo>
                    <a:lnTo>
                      <a:pt x="114" y="21"/>
                    </a:lnTo>
                    <a:lnTo>
                      <a:pt x="75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1038" name="Freeform 14" title=""/>
              <p:cNvSpPr/>
              <p:nvPr/>
            </p:nvSpPr>
            <p:spPr>
              <a:xfrm rot="420000" flipH="1">
                <a:off x="289" y="3135"/>
                <a:ext cx="21" cy="55"/>
              </a:xfrm>
              <a:custGeom>
                <a:cxnLst>
                  <a:cxn ang="0">
                    <a:pos x="29" y="0"/>
                  </a:cxn>
                  <a:cxn ang="0">
                    <a:pos x="23" y="0"/>
                  </a:cxn>
                  <a:cxn ang="0">
                    <a:pos x="16" y="4"/>
                  </a:cxn>
                  <a:cxn ang="0">
                    <a:pos x="9" y="9"/>
                  </a:cxn>
                  <a:cxn ang="0">
                    <a:pos x="4" y="19"/>
                  </a:cxn>
                  <a:cxn ang="0">
                    <a:pos x="1" y="30"/>
                  </a:cxn>
                  <a:cxn ang="0">
                    <a:pos x="0" y="44"/>
                  </a:cxn>
                  <a:cxn ang="0">
                    <a:pos x="3" y="60"/>
                  </a:cxn>
                  <a:cxn ang="0">
                    <a:pos x="11" y="77"/>
                  </a:cxn>
                  <a:cxn ang="0">
                    <a:pos x="15" y="53"/>
                  </a:cxn>
                  <a:cxn ang="0">
                    <a:pos x="19" y="37"/>
                  </a:cxn>
                  <a:cxn ang="0">
                    <a:pos x="23" y="22"/>
                  </a:cxn>
                  <a:cxn ang="0">
                    <a:pos x="29" y="0"/>
                  </a:cxn>
                </a:cxnLst>
                <a:rect l="l" t="t" r="r" b="b"/>
                <a:pathLst>
                  <a:path w="28" h="77">
                    <a:moveTo>
                      <a:pt x="29" y="0"/>
                    </a:moveTo>
                    <a:lnTo>
                      <a:pt x="23" y="0"/>
                    </a:lnTo>
                    <a:lnTo>
                      <a:pt x="16" y="4"/>
                    </a:lnTo>
                    <a:lnTo>
                      <a:pt x="9" y="9"/>
                    </a:lnTo>
                    <a:lnTo>
                      <a:pt x="4" y="19"/>
                    </a:lnTo>
                    <a:lnTo>
                      <a:pt x="1" y="30"/>
                    </a:lnTo>
                    <a:lnTo>
                      <a:pt x="0" y="44"/>
                    </a:lnTo>
                    <a:lnTo>
                      <a:pt x="3" y="60"/>
                    </a:lnTo>
                    <a:lnTo>
                      <a:pt x="11" y="77"/>
                    </a:lnTo>
                    <a:lnTo>
                      <a:pt x="15" y="53"/>
                    </a:lnTo>
                    <a:lnTo>
                      <a:pt x="19" y="37"/>
                    </a:lnTo>
                    <a:lnTo>
                      <a:pt x="23" y="22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grpSp>
            <p:nvGrpSpPr>
              <p:cNvPr id="1039" name="Group 15" title=""/>
              <p:cNvGrpSpPr/>
              <p:nvPr/>
            </p:nvGrpSpPr>
            <p:grpSpPr>
              <a:xfrm rot="10920000" flipH="1">
                <a:off x="335" y="3251"/>
                <a:ext cx="608" cy="369"/>
                <a:chOff x="-366" y="1704"/>
                <a:chExt cx="608" cy="369"/>
              </a:xfrm>
            </p:grpSpPr>
            <p:sp>
              <p:nvSpPr>
                <p:cNvPr id="1040" name="Freeform 16"/>
                <p:cNvSpPr/>
                <p:nvPr/>
              </p:nvSpPr>
              <p:spPr bwMode="ltGray">
                <a:xfrm rot="4200000">
                  <a:off x="-243" y="1806"/>
                  <a:ext cx="143" cy="390"/>
                </a:xfrm>
                <a:custGeom>
                  <a:cxnLst>
                    <a:cxn ang="0">
                      <a:pos x="12" y="44"/>
                    </a:cxn>
                    <a:cxn ang="0">
                      <a:pos x="6" y="72"/>
                    </a:cxn>
                    <a:cxn ang="0">
                      <a:pos x="3" y="99"/>
                    </a:cxn>
                    <a:cxn ang="0">
                      <a:pos x="0" y="125"/>
                    </a:cxn>
                    <a:cxn ang="0">
                      <a:pos x="0" y="151"/>
                    </a:cxn>
                    <a:cxn ang="0">
                      <a:pos x="3" y="180"/>
                    </a:cxn>
                    <a:cxn ang="0">
                      <a:pos x="7" y="211"/>
                    </a:cxn>
                    <a:cxn ang="0">
                      <a:pos x="16" y="247"/>
                    </a:cxn>
                    <a:cxn ang="0">
                      <a:pos x="29" y="287"/>
                    </a:cxn>
                    <a:cxn ang="0">
                      <a:pos x="43" y="325"/>
                    </a:cxn>
                    <a:cxn ang="0">
                      <a:pos x="61" y="364"/>
                    </a:cxn>
                    <a:cxn ang="0">
                      <a:pos x="83" y="406"/>
                    </a:cxn>
                    <a:cxn ang="0">
                      <a:pos x="106" y="446"/>
                    </a:cxn>
                    <a:cxn ang="0">
                      <a:pos x="132" y="483"/>
                    </a:cxn>
                    <a:cxn ang="0">
                      <a:pos x="157" y="516"/>
                    </a:cxn>
                    <a:cxn ang="0">
                      <a:pos x="182" y="544"/>
                    </a:cxn>
                    <a:cxn ang="0">
                      <a:pos x="207" y="564"/>
                    </a:cxn>
                    <a:cxn ang="0">
                      <a:pos x="160" y="501"/>
                    </a:cxn>
                    <a:cxn ang="0">
                      <a:pos x="127" y="448"/>
                    </a:cxn>
                    <a:cxn ang="0">
                      <a:pos x="103" y="405"/>
                    </a:cxn>
                    <a:cxn ang="0">
                      <a:pos x="87" y="368"/>
                    </a:cxn>
                    <a:cxn ang="0">
                      <a:pos x="75" y="337"/>
                    </a:cxn>
                    <a:cxn ang="0">
                      <a:pos x="68" y="309"/>
                    </a:cxn>
                    <a:cxn ang="0">
                      <a:pos x="63" y="285"/>
                    </a:cxn>
                    <a:cxn ang="0">
                      <a:pos x="56" y="261"/>
                    </a:cxn>
                    <a:cxn ang="0">
                      <a:pos x="44" y="205"/>
                    </a:cxn>
                    <a:cxn ang="0">
                      <a:pos x="41" y="140"/>
                    </a:cxn>
                    <a:cxn ang="0">
                      <a:pos x="43" y="68"/>
                    </a:cxn>
                    <a:cxn ang="0">
                      <a:pos x="50" y="0"/>
                    </a:cxn>
                    <a:cxn ang="0">
                      <a:pos x="12" y="44"/>
                    </a:cxn>
                  </a:cxnLst>
                  <a:rect l="0" t="0" r="r" b="b"/>
                  <a:pathLst>
                    <a:path w="206" h="564">
                      <a:moveTo>
                        <a:pt x="12" y="44"/>
                      </a:moveTo>
                      <a:lnTo>
                        <a:pt x="6" y="72"/>
                      </a:lnTo>
                      <a:lnTo>
                        <a:pt x="3" y="99"/>
                      </a:lnTo>
                      <a:lnTo>
                        <a:pt x="0" y="125"/>
                      </a:lnTo>
                      <a:lnTo>
                        <a:pt x="0" y="151"/>
                      </a:lnTo>
                      <a:lnTo>
                        <a:pt x="3" y="180"/>
                      </a:lnTo>
                      <a:lnTo>
                        <a:pt x="7" y="211"/>
                      </a:lnTo>
                      <a:lnTo>
                        <a:pt x="16" y="247"/>
                      </a:lnTo>
                      <a:lnTo>
                        <a:pt x="29" y="287"/>
                      </a:lnTo>
                      <a:lnTo>
                        <a:pt x="43" y="325"/>
                      </a:lnTo>
                      <a:lnTo>
                        <a:pt x="61" y="364"/>
                      </a:lnTo>
                      <a:lnTo>
                        <a:pt x="83" y="406"/>
                      </a:lnTo>
                      <a:lnTo>
                        <a:pt x="106" y="446"/>
                      </a:lnTo>
                      <a:lnTo>
                        <a:pt x="132" y="483"/>
                      </a:lnTo>
                      <a:lnTo>
                        <a:pt x="157" y="516"/>
                      </a:lnTo>
                      <a:lnTo>
                        <a:pt x="182" y="544"/>
                      </a:lnTo>
                      <a:lnTo>
                        <a:pt x="207" y="564"/>
                      </a:lnTo>
                      <a:lnTo>
                        <a:pt x="160" y="501"/>
                      </a:lnTo>
                      <a:lnTo>
                        <a:pt x="127" y="448"/>
                      </a:lnTo>
                      <a:lnTo>
                        <a:pt x="103" y="405"/>
                      </a:lnTo>
                      <a:lnTo>
                        <a:pt x="87" y="368"/>
                      </a:lnTo>
                      <a:lnTo>
                        <a:pt x="75" y="337"/>
                      </a:lnTo>
                      <a:lnTo>
                        <a:pt x="68" y="309"/>
                      </a:lnTo>
                      <a:lnTo>
                        <a:pt x="63" y="285"/>
                      </a:lnTo>
                      <a:lnTo>
                        <a:pt x="56" y="261"/>
                      </a:lnTo>
                      <a:lnTo>
                        <a:pt x="44" y="205"/>
                      </a:lnTo>
                      <a:lnTo>
                        <a:pt x="41" y="140"/>
                      </a:lnTo>
                      <a:lnTo>
                        <a:pt x="43" y="68"/>
                      </a:lnTo>
                      <a:lnTo>
                        <a:pt x="50" y="0"/>
                      </a:lnTo>
                      <a:lnTo>
                        <a:pt x="12" y="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 anchor="t" anchorCtr="0"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5pPr>
                </a:lstStyle>
                <a:p>
                  <a:pPr lvl="0">
                    <a:buClrTx/>
                    <a:buFontTx/>
                  </a:pPr>
                  <a:endParaRPr lang="zh-CN" altLang="en-US" sz="1800"/>
                </a:p>
              </p:txBody>
            </p:sp>
            <p:sp>
              <p:nvSpPr>
                <p:cNvPr id="1041" name="Freeform 17"/>
                <p:cNvSpPr/>
                <p:nvPr/>
              </p:nvSpPr>
              <p:spPr bwMode="ltGray">
                <a:xfrm rot="4200000">
                  <a:off x="123" y="1760"/>
                  <a:ext cx="33" cy="160"/>
                </a:xfrm>
                <a:custGeom>
                  <a:cxnLst>
                    <a:cxn ang="0">
                      <a:pos x="0" y="19"/>
                    </a:cxn>
                    <a:cxn ang="0">
                      <a:pos x="14" y="55"/>
                    </a:cxn>
                    <a:cxn ang="0">
                      <a:pos x="22" y="101"/>
                    </a:cxn>
                    <a:cxn ang="0">
                      <a:pos x="24" y="159"/>
                    </a:cxn>
                    <a:cxn ang="0">
                      <a:pos x="19" y="232"/>
                    </a:cxn>
                    <a:cxn ang="0">
                      <a:pos x="45" y="217"/>
                    </a:cxn>
                    <a:cxn ang="0">
                      <a:pos x="47" y="178"/>
                    </a:cxn>
                    <a:cxn ang="0">
                      <a:pos x="47" y="140"/>
                    </a:cxn>
                    <a:cxn ang="0">
                      <a:pos x="45" y="103"/>
                    </a:cxn>
                    <a:cxn ang="0">
                      <a:pos x="41" y="71"/>
                    </a:cxn>
                    <a:cxn ang="0">
                      <a:pos x="36" y="52"/>
                    </a:cxn>
                    <a:cxn ang="0">
                      <a:pos x="29" y="34"/>
                    </a:cxn>
                    <a:cxn ang="0">
                      <a:pos x="22" y="17"/>
                    </a:cxn>
                    <a:cxn ang="0">
                      <a:pos x="13" y="0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47" h="231">
                      <a:moveTo>
                        <a:pt x="0" y="19"/>
                      </a:moveTo>
                      <a:lnTo>
                        <a:pt x="14" y="55"/>
                      </a:lnTo>
                      <a:lnTo>
                        <a:pt x="22" y="101"/>
                      </a:lnTo>
                      <a:lnTo>
                        <a:pt x="24" y="159"/>
                      </a:lnTo>
                      <a:lnTo>
                        <a:pt x="19" y="232"/>
                      </a:lnTo>
                      <a:lnTo>
                        <a:pt x="45" y="217"/>
                      </a:lnTo>
                      <a:lnTo>
                        <a:pt x="47" y="178"/>
                      </a:lnTo>
                      <a:lnTo>
                        <a:pt x="47" y="140"/>
                      </a:lnTo>
                      <a:lnTo>
                        <a:pt x="45" y="103"/>
                      </a:lnTo>
                      <a:lnTo>
                        <a:pt x="41" y="71"/>
                      </a:lnTo>
                      <a:lnTo>
                        <a:pt x="36" y="52"/>
                      </a:lnTo>
                      <a:lnTo>
                        <a:pt x="29" y="34"/>
                      </a:lnTo>
                      <a:lnTo>
                        <a:pt x="22" y="17"/>
                      </a:lnTo>
                      <a:lnTo>
                        <a:pt x="13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 anchor="t" anchorCtr="0"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5pPr>
                </a:lstStyle>
                <a:p>
                  <a:pPr lvl="0">
                    <a:buClrTx/>
                    <a:buFontTx/>
                  </a:pPr>
                  <a:endParaRPr lang="zh-CN" altLang="en-US" sz="1800"/>
                </a:p>
              </p:txBody>
            </p:sp>
            <p:sp>
              <p:nvSpPr>
                <p:cNvPr id="1042" name="Freeform 18"/>
                <p:cNvSpPr/>
                <p:nvPr/>
              </p:nvSpPr>
              <p:spPr bwMode="ltGray">
                <a:xfrm rot="4200000">
                  <a:off x="198" y="1719"/>
                  <a:ext cx="60" cy="27"/>
                </a:xfrm>
                <a:custGeom>
                  <a:cxnLst>
                    <a:cxn ang="0">
                      <a:pos x="87" y="22"/>
                    </a:cxn>
                    <a:cxn ang="0">
                      <a:pos x="77" y="17"/>
                    </a:cxn>
                    <a:cxn ang="0">
                      <a:pos x="68" y="12"/>
                    </a:cxn>
                    <a:cxn ang="0">
                      <a:pos x="58" y="7"/>
                    </a:cxn>
                    <a:cxn ang="0">
                      <a:pos x="47" y="5"/>
                    </a:cxn>
                    <a:cxn ang="0">
                      <a:pos x="37" y="3"/>
                    </a:cxn>
                    <a:cxn ang="0">
                      <a:pos x="26" y="2"/>
                    </a:cxn>
                    <a:cxn ang="0">
                      <a:pos x="13" y="0"/>
                    </a:cxn>
                    <a:cxn ang="0">
                      <a:pos x="0" y="2"/>
                    </a:cxn>
                    <a:cxn ang="0">
                      <a:pos x="6" y="6"/>
                    </a:cxn>
                    <a:cxn ang="0">
                      <a:pos x="14" y="10"/>
                    </a:cxn>
                    <a:cxn ang="0">
                      <a:pos x="22" y="14"/>
                    </a:cxn>
                    <a:cxn ang="0">
                      <a:pos x="33" y="18"/>
                    </a:cxn>
                    <a:cxn ang="0">
                      <a:pos x="42" y="22"/>
                    </a:cxn>
                    <a:cxn ang="0">
                      <a:pos x="52" y="27"/>
                    </a:cxn>
                    <a:cxn ang="0">
                      <a:pos x="64" y="33"/>
                    </a:cxn>
                    <a:cxn ang="0">
                      <a:pos x="74" y="40"/>
                    </a:cxn>
                    <a:cxn ang="0">
                      <a:pos x="87" y="22"/>
                    </a:cxn>
                  </a:cxnLst>
                  <a:rect l="0" t="0" r="r" b="b"/>
                  <a:pathLst>
                    <a:path w="87" h="40">
                      <a:moveTo>
                        <a:pt x="87" y="22"/>
                      </a:moveTo>
                      <a:lnTo>
                        <a:pt x="77" y="17"/>
                      </a:lnTo>
                      <a:lnTo>
                        <a:pt x="68" y="12"/>
                      </a:lnTo>
                      <a:lnTo>
                        <a:pt x="58" y="7"/>
                      </a:lnTo>
                      <a:lnTo>
                        <a:pt x="47" y="5"/>
                      </a:lnTo>
                      <a:lnTo>
                        <a:pt x="37" y="3"/>
                      </a:lnTo>
                      <a:lnTo>
                        <a:pt x="26" y="2"/>
                      </a:lnTo>
                      <a:lnTo>
                        <a:pt x="13" y="0"/>
                      </a:lnTo>
                      <a:lnTo>
                        <a:pt x="0" y="2"/>
                      </a:lnTo>
                      <a:lnTo>
                        <a:pt x="6" y="6"/>
                      </a:lnTo>
                      <a:lnTo>
                        <a:pt x="14" y="10"/>
                      </a:lnTo>
                      <a:lnTo>
                        <a:pt x="22" y="14"/>
                      </a:lnTo>
                      <a:lnTo>
                        <a:pt x="33" y="18"/>
                      </a:lnTo>
                      <a:lnTo>
                        <a:pt x="42" y="22"/>
                      </a:lnTo>
                      <a:lnTo>
                        <a:pt x="52" y="27"/>
                      </a:lnTo>
                      <a:lnTo>
                        <a:pt x="64" y="33"/>
                      </a:lnTo>
                      <a:lnTo>
                        <a:pt x="74" y="40"/>
                      </a:lnTo>
                      <a:lnTo>
                        <a:pt x="87" y="22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 anchor="t" anchorCtr="0"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Verdana" pitchFamily="34" charset="0"/>
                      <a:ea typeface="宋体" pitchFamily="2" charset="-122"/>
                    </a:defRPr>
                  </a:lvl5pPr>
                </a:lstStyle>
                <a:p>
                  <a:pPr lvl="0">
                    <a:buClrTx/>
                    <a:buFontTx/>
                  </a:pPr>
                  <a:endParaRPr lang="zh-CN" altLang="en-US" sz="1800"/>
                </a:p>
              </p:txBody>
            </p:sp>
          </p:grpSp>
        </p:grpSp>
        <p:grpSp>
          <p:nvGrpSpPr>
            <p:cNvPr id="1043" name="Group 19" title=""/>
            <p:cNvGrpSpPr/>
            <p:nvPr/>
          </p:nvGrpSpPr>
          <p:grpSpPr>
            <a:xfrm rot="6240000">
              <a:off x="343" y="3854"/>
              <a:ext cx="392" cy="424"/>
              <a:chOff x="1727" y="866"/>
              <a:chExt cx="129" cy="157"/>
            </a:xfrm>
          </p:grpSpPr>
          <p:sp>
            <p:nvSpPr>
              <p:cNvPr id="1044" name="Freeform 20"/>
              <p:cNvSpPr/>
              <p:nvPr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1045" name="Freeform 21"/>
              <p:cNvSpPr/>
              <p:nvPr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1046" name="Freeform 22"/>
              <p:cNvSpPr/>
              <p:nvPr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</p:grpSp>
        <p:grpSp>
          <p:nvGrpSpPr>
            <p:cNvPr id="1047" name="Group 23" title=""/>
            <p:cNvGrpSpPr/>
            <p:nvPr/>
          </p:nvGrpSpPr>
          <p:grpSpPr>
            <a:xfrm rot="4980000">
              <a:off x="249" y="1102"/>
              <a:ext cx="412" cy="500"/>
              <a:chOff x="1727" y="866"/>
              <a:chExt cx="129" cy="157"/>
            </a:xfrm>
          </p:grpSpPr>
          <p:sp>
            <p:nvSpPr>
              <p:cNvPr id="1048" name="Freeform 24"/>
              <p:cNvSpPr/>
              <p:nvPr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1049" name="Freeform 25"/>
              <p:cNvSpPr/>
              <p:nvPr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1050" name="Freeform 26"/>
              <p:cNvSpPr/>
              <p:nvPr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</p:grpSp>
        <p:grpSp>
          <p:nvGrpSpPr>
            <p:cNvPr id="1051" name="Group 27" title=""/>
            <p:cNvGrpSpPr/>
            <p:nvPr/>
          </p:nvGrpSpPr>
          <p:grpSpPr>
            <a:xfrm>
              <a:off x="815" y="0"/>
              <a:ext cx="345" cy="367"/>
              <a:chOff x="1727" y="866"/>
              <a:chExt cx="129" cy="157"/>
            </a:xfrm>
          </p:grpSpPr>
          <p:sp>
            <p:nvSpPr>
              <p:cNvPr id="1052" name="Freeform 28"/>
              <p:cNvSpPr/>
              <p:nvPr/>
            </p:nvSpPr>
            <p:spPr bwMode="ltGray">
              <a:xfrm>
                <a:off x="1727" y="866"/>
                <a:ext cx="41" cy="59"/>
              </a:xfrm>
              <a:custGeom>
                <a:cxnLst>
                  <a:cxn ang="0">
                    <a:pos x="83" y="28"/>
                  </a:cxn>
                  <a:cxn ang="0">
                    <a:pos x="27" y="0"/>
                  </a:cxn>
                  <a:cxn ang="0">
                    <a:pos x="0" y="117"/>
                  </a:cxn>
                  <a:cxn ang="0">
                    <a:pos x="83" y="28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1053" name="Freeform 29"/>
              <p:cNvSpPr/>
              <p:nvPr/>
            </p:nvSpPr>
            <p:spPr bwMode="ltGray">
              <a:xfrm>
                <a:off x="1786" y="894"/>
                <a:ext cx="70" cy="49"/>
              </a:xfrm>
              <a:custGeom>
                <a:cxnLst>
                  <a:cxn ang="0">
                    <a:pos x="0" y="98"/>
                  </a:cxn>
                  <a:cxn ang="0">
                    <a:pos x="118" y="0"/>
                  </a:cxn>
                  <a:cxn ang="0">
                    <a:pos x="140" y="49"/>
                  </a:cxn>
                  <a:cxn ang="0">
                    <a:pos x="0" y="98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  <p:sp>
            <p:nvSpPr>
              <p:cNvPr id="1054" name="Freeform 30"/>
              <p:cNvSpPr/>
              <p:nvPr/>
            </p:nvSpPr>
            <p:spPr bwMode="ltGray">
              <a:xfrm>
                <a:off x="1772" y="998"/>
                <a:ext cx="73" cy="25"/>
              </a:xfrm>
              <a:custGeom>
                <a:cxnLst>
                  <a:cxn ang="0">
                    <a:pos x="0" y="7"/>
                  </a:cxn>
                  <a:cxn ang="0">
                    <a:pos x="145" y="0"/>
                  </a:cxn>
                  <a:cxn ang="0">
                    <a:pos x="131" y="49"/>
                  </a:cxn>
                  <a:cxn ang="0">
                    <a:pos x="0" y="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Verdana" pitchFamily="34" charset="0"/>
                    <a:ea typeface="宋体" pitchFamily="2" charset="-122"/>
                  </a:defRPr>
                </a:lvl5pPr>
              </a:lstStyle>
              <a:p>
                <a:pPr lvl="0">
                  <a:buClrTx/>
                  <a:buFontTx/>
                </a:pPr>
                <a:endParaRPr lang="zh-CN" altLang="en-US" sz="1800"/>
              </a:p>
            </p:txBody>
          </p:sp>
        </p:grpSp>
        <p:sp>
          <p:nvSpPr>
            <p:cNvPr id="1055" name="Freeform 31"/>
            <p:cNvSpPr/>
            <p:nvPr/>
          </p:nvSpPr>
          <p:spPr bwMode="ltGray">
            <a:xfrm>
              <a:off x="87" y="94"/>
              <a:ext cx="699" cy="756"/>
            </a:xfrm>
            <a:custGeom>
              <a:cxnLst>
                <a:cxn ang="0">
                  <a:pos x="1" y="392"/>
                </a:cxn>
                <a:cxn ang="0">
                  <a:pos x="3" y="252"/>
                </a:cxn>
                <a:cxn ang="0">
                  <a:pos x="21" y="210"/>
                </a:cxn>
                <a:cxn ang="0">
                  <a:pos x="29" y="182"/>
                </a:cxn>
                <a:cxn ang="0">
                  <a:pos x="39" y="154"/>
                </a:cxn>
                <a:cxn ang="0">
                  <a:pos x="51" y="138"/>
                </a:cxn>
                <a:cxn ang="0">
                  <a:pos x="111" y="74"/>
                </a:cxn>
                <a:cxn ang="0">
                  <a:pos x="169" y="30"/>
                </a:cxn>
                <a:cxn ang="0">
                  <a:pos x="225" y="10"/>
                </a:cxn>
                <a:cxn ang="0">
                  <a:pos x="249" y="4"/>
                </a:cxn>
                <a:cxn ang="0">
                  <a:pos x="265" y="0"/>
                </a:cxn>
                <a:cxn ang="0">
                  <a:pos x="357" y="2"/>
                </a:cxn>
                <a:cxn ang="0">
                  <a:pos x="385" y="6"/>
                </a:cxn>
                <a:cxn ang="0">
                  <a:pos x="489" y="40"/>
                </a:cxn>
                <a:cxn ang="0">
                  <a:pos x="619" y="128"/>
                </a:cxn>
                <a:cxn ang="0">
                  <a:pos x="653" y="178"/>
                </a:cxn>
                <a:cxn ang="0">
                  <a:pos x="693" y="322"/>
                </a:cxn>
                <a:cxn ang="0">
                  <a:pos x="687" y="434"/>
                </a:cxn>
                <a:cxn ang="0">
                  <a:pos x="665" y="538"/>
                </a:cxn>
                <a:cxn ang="0">
                  <a:pos x="639" y="564"/>
                </a:cxn>
                <a:cxn ang="0">
                  <a:pos x="631" y="580"/>
                </a:cxn>
                <a:cxn ang="0">
                  <a:pos x="607" y="588"/>
                </a:cxn>
                <a:cxn ang="0">
                  <a:pos x="473" y="664"/>
                </a:cxn>
                <a:cxn ang="0">
                  <a:pos x="449" y="678"/>
                </a:cxn>
                <a:cxn ang="0">
                  <a:pos x="405" y="684"/>
                </a:cxn>
                <a:cxn ang="0">
                  <a:pos x="375" y="690"/>
                </a:cxn>
                <a:cxn ang="0">
                  <a:pos x="267" y="684"/>
                </a:cxn>
                <a:cxn ang="0">
                  <a:pos x="259" y="722"/>
                </a:cxn>
                <a:cxn ang="0">
                  <a:pos x="241" y="756"/>
                </a:cxn>
                <a:cxn ang="0">
                  <a:pos x="185" y="728"/>
                </a:cxn>
                <a:cxn ang="0">
                  <a:pos x="163" y="720"/>
                </a:cxn>
                <a:cxn ang="0">
                  <a:pos x="151" y="716"/>
                </a:cxn>
                <a:cxn ang="0">
                  <a:pos x="195" y="674"/>
                </a:cxn>
                <a:cxn ang="0">
                  <a:pos x="211" y="644"/>
                </a:cxn>
                <a:cxn ang="0">
                  <a:pos x="209" y="626"/>
                </a:cxn>
                <a:cxn ang="0">
                  <a:pos x="195" y="620"/>
                </a:cxn>
                <a:cxn ang="0">
                  <a:pos x="165" y="596"/>
                </a:cxn>
                <a:cxn ang="0">
                  <a:pos x="99" y="534"/>
                </a:cxn>
                <a:cxn ang="0">
                  <a:pos x="61" y="506"/>
                </a:cxn>
                <a:cxn ang="0">
                  <a:pos x="23" y="470"/>
                </a:cxn>
                <a:cxn ang="0">
                  <a:pos x="7" y="434"/>
                </a:cxn>
                <a:cxn ang="0">
                  <a:pos x="5" y="396"/>
                </a:cxn>
                <a:cxn ang="0">
                  <a:pos x="1" y="392"/>
                </a:cxn>
              </a:cxnLst>
              <a:rect l="0" t="0" r="r" b="b"/>
              <a:pathLst>
                <a:path w="699" h="756">
                  <a:moveTo>
                    <a:pt x="1" y="392"/>
                  </a:moveTo>
                  <a:cubicBezTo>
                    <a:pt x="2" y="345"/>
                    <a:pt x="2" y="299"/>
                    <a:pt x="3" y="252"/>
                  </a:cubicBezTo>
                  <a:cubicBezTo>
                    <a:pt x="3" y="238"/>
                    <a:pt x="16" y="224"/>
                    <a:pt x="21" y="210"/>
                  </a:cubicBezTo>
                  <a:cubicBezTo>
                    <a:pt x="24" y="202"/>
                    <a:pt x="29" y="182"/>
                    <a:pt x="29" y="182"/>
                  </a:cubicBezTo>
                  <a:cubicBezTo>
                    <a:pt x="32" y="173"/>
                    <a:pt x="34" y="163"/>
                    <a:pt x="39" y="154"/>
                  </a:cubicBezTo>
                  <a:cubicBezTo>
                    <a:pt x="42" y="148"/>
                    <a:pt x="51" y="138"/>
                    <a:pt x="51" y="138"/>
                  </a:cubicBezTo>
                  <a:cubicBezTo>
                    <a:pt x="58" y="116"/>
                    <a:pt x="88" y="82"/>
                    <a:pt x="111" y="74"/>
                  </a:cubicBezTo>
                  <a:cubicBezTo>
                    <a:pt x="128" y="61"/>
                    <a:pt x="149" y="37"/>
                    <a:pt x="169" y="30"/>
                  </a:cubicBezTo>
                  <a:cubicBezTo>
                    <a:pt x="182" y="17"/>
                    <a:pt x="207" y="15"/>
                    <a:pt x="225" y="10"/>
                  </a:cubicBezTo>
                  <a:cubicBezTo>
                    <a:pt x="233" y="8"/>
                    <a:pt x="241" y="6"/>
                    <a:pt x="249" y="4"/>
                  </a:cubicBezTo>
                  <a:cubicBezTo>
                    <a:pt x="254" y="3"/>
                    <a:pt x="265" y="0"/>
                    <a:pt x="265" y="0"/>
                  </a:cubicBezTo>
                  <a:cubicBezTo>
                    <a:pt x="296" y="1"/>
                    <a:pt x="326" y="0"/>
                    <a:pt x="357" y="2"/>
                  </a:cubicBezTo>
                  <a:cubicBezTo>
                    <a:pt x="366" y="2"/>
                    <a:pt x="385" y="6"/>
                    <a:pt x="385" y="6"/>
                  </a:cubicBezTo>
                  <a:cubicBezTo>
                    <a:pt x="417" y="17"/>
                    <a:pt x="463" y="14"/>
                    <a:pt x="489" y="40"/>
                  </a:cubicBezTo>
                  <a:cubicBezTo>
                    <a:pt x="528" y="60"/>
                    <a:pt x="592" y="105"/>
                    <a:pt x="619" y="128"/>
                  </a:cubicBezTo>
                  <a:cubicBezTo>
                    <a:pt x="635" y="134"/>
                    <a:pt x="643" y="164"/>
                    <a:pt x="653" y="178"/>
                  </a:cubicBezTo>
                  <a:cubicBezTo>
                    <a:pt x="667" y="234"/>
                    <a:pt x="687" y="265"/>
                    <a:pt x="693" y="322"/>
                  </a:cubicBezTo>
                  <a:cubicBezTo>
                    <a:pt x="699" y="365"/>
                    <a:pt x="692" y="398"/>
                    <a:pt x="687" y="434"/>
                  </a:cubicBezTo>
                  <a:cubicBezTo>
                    <a:pt x="686" y="469"/>
                    <a:pt x="691" y="510"/>
                    <a:pt x="665" y="538"/>
                  </a:cubicBezTo>
                  <a:cubicBezTo>
                    <a:pt x="657" y="547"/>
                    <a:pt x="644" y="553"/>
                    <a:pt x="639" y="564"/>
                  </a:cubicBezTo>
                  <a:cubicBezTo>
                    <a:pt x="636" y="569"/>
                    <a:pt x="636" y="576"/>
                    <a:pt x="631" y="580"/>
                  </a:cubicBezTo>
                  <a:cubicBezTo>
                    <a:pt x="624" y="585"/>
                    <a:pt x="607" y="588"/>
                    <a:pt x="607" y="588"/>
                  </a:cubicBezTo>
                  <a:cubicBezTo>
                    <a:pt x="581" y="602"/>
                    <a:pt x="499" y="649"/>
                    <a:pt x="473" y="664"/>
                  </a:cubicBezTo>
                  <a:cubicBezTo>
                    <a:pt x="465" y="666"/>
                    <a:pt x="449" y="678"/>
                    <a:pt x="449" y="678"/>
                  </a:cubicBezTo>
                  <a:cubicBezTo>
                    <a:pt x="438" y="685"/>
                    <a:pt x="417" y="679"/>
                    <a:pt x="405" y="684"/>
                  </a:cubicBezTo>
                  <a:cubicBezTo>
                    <a:pt x="396" y="687"/>
                    <a:pt x="385" y="688"/>
                    <a:pt x="375" y="690"/>
                  </a:cubicBezTo>
                  <a:cubicBezTo>
                    <a:pt x="328" y="689"/>
                    <a:pt x="307" y="687"/>
                    <a:pt x="267" y="684"/>
                  </a:cubicBezTo>
                  <a:cubicBezTo>
                    <a:pt x="249" y="690"/>
                    <a:pt x="264" y="683"/>
                    <a:pt x="259" y="722"/>
                  </a:cubicBezTo>
                  <a:cubicBezTo>
                    <a:pt x="258" y="733"/>
                    <a:pt x="250" y="750"/>
                    <a:pt x="241" y="756"/>
                  </a:cubicBezTo>
                  <a:cubicBezTo>
                    <a:pt x="218" y="752"/>
                    <a:pt x="207" y="735"/>
                    <a:pt x="185" y="728"/>
                  </a:cubicBezTo>
                  <a:cubicBezTo>
                    <a:pt x="176" y="725"/>
                    <a:pt x="171" y="724"/>
                    <a:pt x="163" y="720"/>
                  </a:cubicBezTo>
                  <a:cubicBezTo>
                    <a:pt x="159" y="718"/>
                    <a:pt x="151" y="716"/>
                    <a:pt x="151" y="716"/>
                  </a:cubicBezTo>
                  <a:cubicBezTo>
                    <a:pt x="157" y="695"/>
                    <a:pt x="180" y="689"/>
                    <a:pt x="195" y="674"/>
                  </a:cubicBezTo>
                  <a:cubicBezTo>
                    <a:pt x="198" y="665"/>
                    <a:pt x="205" y="652"/>
                    <a:pt x="211" y="644"/>
                  </a:cubicBezTo>
                  <a:cubicBezTo>
                    <a:pt x="210" y="638"/>
                    <a:pt x="212" y="631"/>
                    <a:pt x="209" y="626"/>
                  </a:cubicBezTo>
                  <a:cubicBezTo>
                    <a:pt x="207" y="621"/>
                    <a:pt x="199" y="623"/>
                    <a:pt x="195" y="620"/>
                  </a:cubicBezTo>
                  <a:cubicBezTo>
                    <a:pt x="185" y="612"/>
                    <a:pt x="173" y="606"/>
                    <a:pt x="165" y="596"/>
                  </a:cubicBezTo>
                  <a:cubicBezTo>
                    <a:pt x="146" y="573"/>
                    <a:pt x="123" y="552"/>
                    <a:pt x="99" y="534"/>
                  </a:cubicBezTo>
                  <a:cubicBezTo>
                    <a:pt x="87" y="525"/>
                    <a:pt x="72" y="517"/>
                    <a:pt x="61" y="506"/>
                  </a:cubicBezTo>
                  <a:cubicBezTo>
                    <a:pt x="49" y="494"/>
                    <a:pt x="37" y="480"/>
                    <a:pt x="23" y="470"/>
                  </a:cubicBezTo>
                  <a:cubicBezTo>
                    <a:pt x="13" y="456"/>
                    <a:pt x="10" y="451"/>
                    <a:pt x="7" y="434"/>
                  </a:cubicBezTo>
                  <a:cubicBezTo>
                    <a:pt x="6" y="421"/>
                    <a:pt x="7" y="408"/>
                    <a:pt x="5" y="396"/>
                  </a:cubicBezTo>
                  <a:cubicBezTo>
                    <a:pt x="5" y="394"/>
                    <a:pt x="0" y="391"/>
                    <a:pt x="1" y="392"/>
                  </a:cubicBezTo>
                  <a:close/>
                </a:path>
              </a:pathLst>
            </a:custGeom>
            <a:solidFill>
              <a:schemeClr val="accent1">
                <a:alpha val="50000"/>
              </a:schemeClr>
            </a:solidFill>
            <a:ln w="9525">
              <a:noFill/>
              <a:round/>
            </a:ln>
            <a:effectLst/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56" name="Freeform 32"/>
            <p:cNvSpPr/>
            <p:nvPr/>
          </p:nvSpPr>
          <p:spPr bwMode="ltGray">
            <a:xfrm rot="780000">
              <a:off x="242" y="3404"/>
              <a:ext cx="132" cy="167"/>
            </a:xfrm>
            <a:custGeom>
              <a:cxnLst>
                <a:cxn ang="0">
                  <a:pos x="0" y="0"/>
                </a:cxn>
                <a:cxn ang="0">
                  <a:pos x="5" y="1"/>
                </a:cxn>
                <a:cxn ang="0">
                  <a:pos x="18" y="5"/>
                </a:cxn>
                <a:cxn ang="0">
                  <a:pos x="37" y="12"/>
                </a:cxn>
                <a:cxn ang="0">
                  <a:pos x="58" y="24"/>
                </a:cxn>
                <a:cxn ang="0">
                  <a:pos x="78" y="44"/>
                </a:cxn>
                <a:cxn ang="0">
                  <a:pos x="96" y="71"/>
                </a:cxn>
                <a:cxn ang="0">
                  <a:pos x="107" y="108"/>
                </a:cxn>
                <a:cxn ang="0">
                  <a:pos x="109" y="156"/>
                </a:cxn>
                <a:cxn ang="0">
                  <a:pos x="105" y="156"/>
                </a:cxn>
                <a:cxn ang="0">
                  <a:pos x="99" y="156"/>
                </a:cxn>
                <a:cxn ang="0">
                  <a:pos x="93" y="156"/>
                </a:cxn>
                <a:cxn ang="0">
                  <a:pos x="87" y="154"/>
                </a:cxn>
                <a:cxn ang="0">
                  <a:pos x="81" y="153"/>
                </a:cxn>
                <a:cxn ang="0">
                  <a:pos x="74" y="150"/>
                </a:cxn>
                <a:cxn ang="0">
                  <a:pos x="66" y="145"/>
                </a:cxn>
                <a:cxn ang="0">
                  <a:pos x="58" y="139"/>
                </a:cxn>
                <a:cxn ang="0">
                  <a:pos x="53" y="126"/>
                </a:cxn>
                <a:cxn ang="0">
                  <a:pos x="53" y="111"/>
                </a:cxn>
                <a:cxn ang="0">
                  <a:pos x="56" y="96"/>
                </a:cxn>
                <a:cxn ang="0">
                  <a:pos x="59" y="80"/>
                </a:cxn>
                <a:cxn ang="0">
                  <a:pos x="56" y="62"/>
                </a:cxn>
                <a:cxn ang="0">
                  <a:pos x="48" y="43"/>
                </a:cxn>
                <a:cxn ang="0">
                  <a:pos x="31" y="23"/>
                </a:cxn>
                <a:cxn ang="0">
                  <a:pos x="0" y="0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57" name="Freeform 33"/>
            <p:cNvSpPr/>
            <p:nvPr/>
          </p:nvSpPr>
          <p:spPr bwMode="ltGray">
            <a:xfrm rot="780000">
              <a:off x="266" y="3592"/>
              <a:ext cx="66" cy="43"/>
            </a:xfrm>
            <a:custGeom>
              <a:cxnLst>
                <a:cxn ang="0">
                  <a:pos x="0" y="0"/>
                </a:cxn>
                <a:cxn ang="0">
                  <a:pos x="1" y="1"/>
                </a:cxn>
                <a:cxn ang="0">
                  <a:pos x="6" y="3"/>
                </a:cxn>
                <a:cxn ang="0">
                  <a:pos x="13" y="8"/>
                </a:cxn>
                <a:cxn ang="0">
                  <a:pos x="21" y="12"/>
                </a:cxn>
                <a:cxn ang="0">
                  <a:pos x="29" y="15"/>
                </a:cxn>
                <a:cxn ang="0">
                  <a:pos x="38" y="17"/>
                </a:cxn>
                <a:cxn ang="0">
                  <a:pos x="46" y="18"/>
                </a:cxn>
                <a:cxn ang="0">
                  <a:pos x="54" y="16"/>
                </a:cxn>
                <a:cxn ang="0">
                  <a:pos x="53" y="25"/>
                </a:cxn>
                <a:cxn ang="0">
                  <a:pos x="50" y="33"/>
                </a:cxn>
                <a:cxn ang="0">
                  <a:pos x="44" y="38"/>
                </a:cxn>
                <a:cxn ang="0">
                  <a:pos x="37" y="40"/>
                </a:cxn>
                <a:cxn ang="0">
                  <a:pos x="28" y="39"/>
                </a:cxn>
                <a:cxn ang="0">
                  <a:pos x="19" y="32"/>
                </a:cxn>
                <a:cxn ang="0">
                  <a:pos x="10" y="20"/>
                </a:cxn>
                <a:cxn ang="0">
                  <a:pos x="0" y="0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58" name="Freeform 34"/>
            <p:cNvSpPr/>
            <p:nvPr/>
          </p:nvSpPr>
          <p:spPr bwMode="ltGray">
            <a:xfrm>
              <a:off x="11" y="4110"/>
              <a:ext cx="118" cy="209"/>
            </a:xfrm>
            <a:custGeom>
              <a:cxnLst>
                <a:cxn ang="0">
                  <a:pos x="0" y="0"/>
                </a:cxn>
                <a:cxn ang="0">
                  <a:pos x="6" y="8"/>
                </a:cxn>
                <a:cxn ang="0">
                  <a:pos x="15" y="19"/>
                </a:cxn>
                <a:cxn ang="0">
                  <a:pos x="26" y="33"/>
                </a:cxn>
                <a:cxn ang="0">
                  <a:pos x="38" y="51"/>
                </a:cxn>
                <a:cxn ang="0">
                  <a:pos x="54" y="72"/>
                </a:cxn>
                <a:cxn ang="0">
                  <a:pos x="67" y="94"/>
                </a:cxn>
                <a:cxn ang="0">
                  <a:pos x="79" y="119"/>
                </a:cxn>
                <a:cxn ang="0">
                  <a:pos x="87" y="146"/>
                </a:cxn>
                <a:cxn ang="0">
                  <a:pos x="94" y="175"/>
                </a:cxn>
                <a:cxn ang="0">
                  <a:pos x="91" y="209"/>
                </a:cxn>
                <a:cxn ang="0">
                  <a:pos x="118" y="209"/>
                </a:cxn>
                <a:cxn ang="0">
                  <a:pos x="117" y="177"/>
                </a:cxn>
                <a:cxn ang="0">
                  <a:pos x="104" y="119"/>
                </a:cxn>
                <a:cxn ang="0">
                  <a:pos x="82" y="69"/>
                </a:cxn>
                <a:cxn ang="0">
                  <a:pos x="47" y="27"/>
                </a:cxn>
                <a:cxn ang="0">
                  <a:pos x="0" y="0"/>
                </a:cxn>
              </a:cxnLst>
              <a:rect l="0" t="0" r="r" b="b"/>
              <a:pathLst>
                <a:path w="118" h="209">
                  <a:moveTo>
                    <a:pt x="0" y="0"/>
                  </a:moveTo>
                  <a:lnTo>
                    <a:pt x="6" y="8"/>
                  </a:lnTo>
                  <a:lnTo>
                    <a:pt x="15" y="19"/>
                  </a:lnTo>
                  <a:lnTo>
                    <a:pt x="26" y="33"/>
                  </a:lnTo>
                  <a:lnTo>
                    <a:pt x="38" y="51"/>
                  </a:lnTo>
                  <a:lnTo>
                    <a:pt x="54" y="72"/>
                  </a:lnTo>
                  <a:lnTo>
                    <a:pt x="67" y="94"/>
                  </a:lnTo>
                  <a:lnTo>
                    <a:pt x="79" y="119"/>
                  </a:lnTo>
                  <a:lnTo>
                    <a:pt x="87" y="146"/>
                  </a:lnTo>
                  <a:lnTo>
                    <a:pt x="94" y="175"/>
                  </a:lnTo>
                  <a:lnTo>
                    <a:pt x="91" y="209"/>
                  </a:lnTo>
                  <a:lnTo>
                    <a:pt x="118" y="209"/>
                  </a:lnTo>
                  <a:lnTo>
                    <a:pt x="117" y="177"/>
                  </a:lnTo>
                  <a:lnTo>
                    <a:pt x="104" y="119"/>
                  </a:lnTo>
                  <a:lnTo>
                    <a:pt x="82" y="69"/>
                  </a:lnTo>
                  <a:lnTo>
                    <a:pt x="4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59" name="Freeform 35"/>
            <p:cNvSpPr/>
            <p:nvPr/>
          </p:nvSpPr>
          <p:spPr bwMode="ltGray">
            <a:xfrm>
              <a:off x="0" y="3968"/>
              <a:ext cx="130" cy="128"/>
            </a:xfrm>
            <a:custGeom>
              <a:cxnLst>
                <a:cxn ang="0">
                  <a:pos x="103" y="0"/>
                </a:cxn>
                <a:cxn ang="0">
                  <a:pos x="130" y="128"/>
                </a:cxn>
                <a:cxn ang="0">
                  <a:pos x="125" y="126"/>
                </a:cxn>
                <a:cxn ang="0">
                  <a:pos x="111" y="121"/>
                </a:cxn>
                <a:cxn ang="0">
                  <a:pos x="92" y="111"/>
                </a:cxn>
                <a:cxn ang="0">
                  <a:pos x="68" y="103"/>
                </a:cxn>
                <a:cxn ang="0">
                  <a:pos x="41" y="94"/>
                </a:cxn>
                <a:cxn ang="0">
                  <a:pos x="19" y="90"/>
                </a:cxn>
                <a:cxn ang="0">
                  <a:pos x="0" y="93"/>
                </a:cxn>
                <a:cxn ang="0">
                  <a:pos x="0" y="72"/>
                </a:cxn>
                <a:cxn ang="0">
                  <a:pos x="12" y="70"/>
                </a:cxn>
                <a:cxn ang="0">
                  <a:pos x="24" y="66"/>
                </a:cxn>
                <a:cxn ang="0">
                  <a:pos x="38" y="66"/>
                </a:cxn>
                <a:cxn ang="0">
                  <a:pos x="51" y="67"/>
                </a:cxn>
                <a:cxn ang="0">
                  <a:pos x="65" y="70"/>
                </a:cxn>
                <a:cxn ang="0">
                  <a:pos x="78" y="78"/>
                </a:cxn>
                <a:cxn ang="0">
                  <a:pos x="81" y="74"/>
                </a:cxn>
                <a:cxn ang="0">
                  <a:pos x="81" y="58"/>
                </a:cxn>
                <a:cxn ang="0">
                  <a:pos x="82" y="37"/>
                </a:cxn>
                <a:cxn ang="0">
                  <a:pos x="82" y="29"/>
                </a:cxn>
                <a:cxn ang="0">
                  <a:pos x="80" y="29"/>
                </a:cxn>
                <a:cxn ang="0">
                  <a:pos x="77" y="27"/>
                </a:cxn>
                <a:cxn ang="0">
                  <a:pos x="76" y="22"/>
                </a:cxn>
                <a:cxn ang="0">
                  <a:pos x="75" y="19"/>
                </a:cxn>
                <a:cxn ang="0">
                  <a:pos x="76" y="15"/>
                </a:cxn>
                <a:cxn ang="0">
                  <a:pos x="79" y="10"/>
                </a:cxn>
                <a:cxn ang="0">
                  <a:pos x="89" y="6"/>
                </a:cxn>
                <a:cxn ang="0">
                  <a:pos x="103" y="0"/>
                </a:cxn>
              </a:cxnLst>
              <a:rect l="0" t="0" r="r" b="b"/>
              <a:pathLst>
                <a:path w="130" h="128">
                  <a:moveTo>
                    <a:pt x="103" y="0"/>
                  </a:moveTo>
                  <a:lnTo>
                    <a:pt x="130" y="128"/>
                  </a:lnTo>
                  <a:lnTo>
                    <a:pt x="125" y="126"/>
                  </a:lnTo>
                  <a:lnTo>
                    <a:pt x="111" y="121"/>
                  </a:lnTo>
                  <a:lnTo>
                    <a:pt x="92" y="111"/>
                  </a:lnTo>
                  <a:lnTo>
                    <a:pt x="68" y="103"/>
                  </a:lnTo>
                  <a:lnTo>
                    <a:pt x="41" y="94"/>
                  </a:lnTo>
                  <a:lnTo>
                    <a:pt x="19" y="90"/>
                  </a:lnTo>
                  <a:lnTo>
                    <a:pt x="0" y="93"/>
                  </a:lnTo>
                  <a:lnTo>
                    <a:pt x="0" y="72"/>
                  </a:lnTo>
                  <a:lnTo>
                    <a:pt x="12" y="70"/>
                  </a:lnTo>
                  <a:lnTo>
                    <a:pt x="24" y="66"/>
                  </a:lnTo>
                  <a:lnTo>
                    <a:pt x="38" y="66"/>
                  </a:lnTo>
                  <a:lnTo>
                    <a:pt x="51" y="67"/>
                  </a:lnTo>
                  <a:lnTo>
                    <a:pt x="65" y="70"/>
                  </a:lnTo>
                  <a:lnTo>
                    <a:pt x="78" y="78"/>
                  </a:lnTo>
                  <a:lnTo>
                    <a:pt x="81" y="74"/>
                  </a:lnTo>
                  <a:lnTo>
                    <a:pt x="81" y="58"/>
                  </a:lnTo>
                  <a:lnTo>
                    <a:pt x="82" y="37"/>
                  </a:lnTo>
                  <a:lnTo>
                    <a:pt x="82" y="29"/>
                  </a:lnTo>
                  <a:lnTo>
                    <a:pt x="80" y="29"/>
                  </a:lnTo>
                  <a:lnTo>
                    <a:pt x="77" y="27"/>
                  </a:lnTo>
                  <a:lnTo>
                    <a:pt x="76" y="22"/>
                  </a:lnTo>
                  <a:lnTo>
                    <a:pt x="75" y="19"/>
                  </a:lnTo>
                  <a:lnTo>
                    <a:pt x="76" y="15"/>
                  </a:lnTo>
                  <a:lnTo>
                    <a:pt x="79" y="10"/>
                  </a:lnTo>
                  <a:lnTo>
                    <a:pt x="89" y="6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60" name="Freeform 36"/>
            <p:cNvSpPr/>
            <p:nvPr/>
          </p:nvSpPr>
          <p:spPr bwMode="ltGray">
            <a:xfrm>
              <a:off x="0" y="3949"/>
              <a:ext cx="47" cy="86"/>
            </a:xfrm>
            <a:custGeom>
              <a:cxnLst>
                <a:cxn ang="0">
                  <a:pos x="37" y="0"/>
                </a:cxn>
                <a:cxn ang="0">
                  <a:pos x="15" y="37"/>
                </a:cxn>
                <a:cxn ang="0">
                  <a:pos x="0" y="59"/>
                </a:cxn>
                <a:cxn ang="0">
                  <a:pos x="0" y="86"/>
                </a:cxn>
                <a:cxn ang="0">
                  <a:pos x="8" y="82"/>
                </a:cxn>
                <a:cxn ang="0">
                  <a:pos x="20" y="73"/>
                </a:cxn>
                <a:cxn ang="0">
                  <a:pos x="33" y="63"/>
                </a:cxn>
                <a:cxn ang="0">
                  <a:pos x="42" y="51"/>
                </a:cxn>
                <a:cxn ang="0">
                  <a:pos x="47" y="36"/>
                </a:cxn>
                <a:cxn ang="0">
                  <a:pos x="46" y="19"/>
                </a:cxn>
                <a:cxn ang="0">
                  <a:pos x="37" y="0"/>
                </a:cxn>
              </a:cxnLst>
              <a:rect l="0" t="0" r="r" b="b"/>
              <a:pathLst>
                <a:path w="47" h="86">
                  <a:moveTo>
                    <a:pt x="37" y="0"/>
                  </a:moveTo>
                  <a:lnTo>
                    <a:pt x="15" y="37"/>
                  </a:lnTo>
                  <a:lnTo>
                    <a:pt x="0" y="59"/>
                  </a:lnTo>
                  <a:lnTo>
                    <a:pt x="0" y="86"/>
                  </a:lnTo>
                  <a:lnTo>
                    <a:pt x="8" y="82"/>
                  </a:lnTo>
                  <a:lnTo>
                    <a:pt x="20" y="73"/>
                  </a:lnTo>
                  <a:lnTo>
                    <a:pt x="33" y="63"/>
                  </a:lnTo>
                  <a:lnTo>
                    <a:pt x="42" y="51"/>
                  </a:lnTo>
                  <a:lnTo>
                    <a:pt x="47" y="36"/>
                  </a:lnTo>
                  <a:lnTo>
                    <a:pt x="46" y="19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61" name="Freeform 37"/>
            <p:cNvSpPr/>
            <p:nvPr/>
          </p:nvSpPr>
          <p:spPr bwMode="ltGray">
            <a:xfrm>
              <a:off x="0" y="3239"/>
              <a:ext cx="497" cy="740"/>
            </a:xfrm>
            <a:custGeom>
              <a:cxnLst>
                <a:cxn ang="0">
                  <a:pos x="0" y="13"/>
                </a:cxn>
                <a:cxn ang="0">
                  <a:pos x="41" y="4"/>
                </a:cxn>
                <a:cxn ang="0">
                  <a:pos x="101" y="0"/>
                </a:cxn>
                <a:cxn ang="0">
                  <a:pos x="170" y="4"/>
                </a:cxn>
                <a:cxn ang="0">
                  <a:pos x="248" y="21"/>
                </a:cxn>
                <a:cxn ang="0">
                  <a:pos x="323" y="50"/>
                </a:cxn>
                <a:cxn ang="0">
                  <a:pos x="382" y="90"/>
                </a:cxn>
                <a:cxn ang="0">
                  <a:pos x="428" y="141"/>
                </a:cxn>
                <a:cxn ang="0">
                  <a:pos x="463" y="199"/>
                </a:cxn>
                <a:cxn ang="0">
                  <a:pos x="485" y="262"/>
                </a:cxn>
                <a:cxn ang="0">
                  <a:pos x="496" y="327"/>
                </a:cxn>
                <a:cxn ang="0">
                  <a:pos x="497" y="396"/>
                </a:cxn>
                <a:cxn ang="0">
                  <a:pos x="487" y="462"/>
                </a:cxn>
                <a:cxn ang="0">
                  <a:pos x="470" y="527"/>
                </a:cxn>
                <a:cxn ang="0">
                  <a:pos x="443" y="586"/>
                </a:cxn>
                <a:cxn ang="0">
                  <a:pos x="406" y="639"/>
                </a:cxn>
                <a:cxn ang="0">
                  <a:pos x="364" y="683"/>
                </a:cxn>
                <a:cxn ang="0">
                  <a:pos x="315" y="715"/>
                </a:cxn>
                <a:cxn ang="0">
                  <a:pos x="259" y="736"/>
                </a:cxn>
                <a:cxn ang="0">
                  <a:pos x="198" y="740"/>
                </a:cxn>
                <a:cxn ang="0">
                  <a:pos x="131" y="727"/>
                </a:cxn>
                <a:cxn ang="0">
                  <a:pos x="167" y="728"/>
                </a:cxn>
                <a:cxn ang="0">
                  <a:pos x="204" y="718"/>
                </a:cxn>
                <a:cxn ang="0">
                  <a:pos x="238" y="700"/>
                </a:cxn>
                <a:cxn ang="0">
                  <a:pos x="272" y="670"/>
                </a:cxn>
                <a:cxn ang="0">
                  <a:pos x="304" y="635"/>
                </a:cxn>
                <a:cxn ang="0">
                  <a:pos x="333" y="594"/>
                </a:cxn>
                <a:cxn ang="0">
                  <a:pos x="358" y="549"/>
                </a:cxn>
                <a:cxn ang="0">
                  <a:pos x="381" y="500"/>
                </a:cxn>
                <a:cxn ang="0">
                  <a:pos x="396" y="449"/>
                </a:cxn>
                <a:cxn ang="0">
                  <a:pos x="408" y="397"/>
                </a:cxn>
                <a:cxn ang="0">
                  <a:pos x="414" y="346"/>
                </a:cxn>
                <a:cxn ang="0">
                  <a:pos x="412" y="296"/>
                </a:cxn>
                <a:cxn ang="0">
                  <a:pos x="402" y="251"/>
                </a:cxn>
                <a:cxn ang="0">
                  <a:pos x="384" y="208"/>
                </a:cxn>
                <a:cxn ang="0">
                  <a:pos x="357" y="172"/>
                </a:cxn>
                <a:cxn ang="0">
                  <a:pos x="320" y="142"/>
                </a:cxn>
                <a:cxn ang="0">
                  <a:pos x="260" y="107"/>
                </a:cxn>
                <a:cxn ang="0">
                  <a:pos x="203" y="82"/>
                </a:cxn>
                <a:cxn ang="0">
                  <a:pos x="154" y="65"/>
                </a:cxn>
                <a:cxn ang="0">
                  <a:pos x="108" y="56"/>
                </a:cxn>
                <a:cxn ang="0">
                  <a:pos x="68" y="55"/>
                </a:cxn>
                <a:cxn ang="0">
                  <a:pos x="32" y="61"/>
                </a:cxn>
                <a:cxn ang="0">
                  <a:pos x="0" y="70"/>
                </a:cxn>
                <a:cxn ang="0">
                  <a:pos x="0" y="13"/>
                </a:cxn>
              </a:cxnLst>
              <a:rect l="0" t="0" r="r" b="b"/>
              <a:pathLst>
                <a:path w="497" h="740">
                  <a:moveTo>
                    <a:pt x="0" y="13"/>
                  </a:moveTo>
                  <a:lnTo>
                    <a:pt x="41" y="4"/>
                  </a:lnTo>
                  <a:lnTo>
                    <a:pt x="101" y="0"/>
                  </a:lnTo>
                  <a:lnTo>
                    <a:pt x="170" y="4"/>
                  </a:lnTo>
                  <a:lnTo>
                    <a:pt x="248" y="21"/>
                  </a:lnTo>
                  <a:lnTo>
                    <a:pt x="323" y="50"/>
                  </a:lnTo>
                  <a:lnTo>
                    <a:pt x="382" y="90"/>
                  </a:lnTo>
                  <a:lnTo>
                    <a:pt x="428" y="141"/>
                  </a:lnTo>
                  <a:lnTo>
                    <a:pt x="463" y="199"/>
                  </a:lnTo>
                  <a:lnTo>
                    <a:pt x="485" y="262"/>
                  </a:lnTo>
                  <a:lnTo>
                    <a:pt x="496" y="327"/>
                  </a:lnTo>
                  <a:lnTo>
                    <a:pt x="497" y="396"/>
                  </a:lnTo>
                  <a:lnTo>
                    <a:pt x="487" y="462"/>
                  </a:lnTo>
                  <a:lnTo>
                    <a:pt x="470" y="527"/>
                  </a:lnTo>
                  <a:lnTo>
                    <a:pt x="443" y="586"/>
                  </a:lnTo>
                  <a:lnTo>
                    <a:pt x="406" y="639"/>
                  </a:lnTo>
                  <a:lnTo>
                    <a:pt x="364" y="683"/>
                  </a:lnTo>
                  <a:lnTo>
                    <a:pt x="315" y="715"/>
                  </a:lnTo>
                  <a:lnTo>
                    <a:pt x="259" y="736"/>
                  </a:lnTo>
                  <a:lnTo>
                    <a:pt x="198" y="740"/>
                  </a:lnTo>
                  <a:lnTo>
                    <a:pt x="131" y="727"/>
                  </a:lnTo>
                  <a:lnTo>
                    <a:pt x="167" y="728"/>
                  </a:lnTo>
                  <a:lnTo>
                    <a:pt x="204" y="718"/>
                  </a:lnTo>
                  <a:lnTo>
                    <a:pt x="238" y="700"/>
                  </a:lnTo>
                  <a:lnTo>
                    <a:pt x="272" y="670"/>
                  </a:lnTo>
                  <a:lnTo>
                    <a:pt x="304" y="635"/>
                  </a:lnTo>
                  <a:lnTo>
                    <a:pt x="333" y="594"/>
                  </a:lnTo>
                  <a:lnTo>
                    <a:pt x="358" y="549"/>
                  </a:lnTo>
                  <a:lnTo>
                    <a:pt x="381" y="500"/>
                  </a:lnTo>
                  <a:lnTo>
                    <a:pt x="396" y="449"/>
                  </a:lnTo>
                  <a:lnTo>
                    <a:pt x="408" y="397"/>
                  </a:lnTo>
                  <a:lnTo>
                    <a:pt x="414" y="346"/>
                  </a:lnTo>
                  <a:lnTo>
                    <a:pt x="412" y="296"/>
                  </a:lnTo>
                  <a:lnTo>
                    <a:pt x="402" y="251"/>
                  </a:lnTo>
                  <a:lnTo>
                    <a:pt x="384" y="208"/>
                  </a:lnTo>
                  <a:lnTo>
                    <a:pt x="357" y="172"/>
                  </a:lnTo>
                  <a:lnTo>
                    <a:pt x="320" y="142"/>
                  </a:lnTo>
                  <a:lnTo>
                    <a:pt x="260" y="107"/>
                  </a:lnTo>
                  <a:lnTo>
                    <a:pt x="203" y="82"/>
                  </a:lnTo>
                  <a:lnTo>
                    <a:pt x="154" y="65"/>
                  </a:lnTo>
                  <a:lnTo>
                    <a:pt x="108" y="56"/>
                  </a:lnTo>
                  <a:lnTo>
                    <a:pt x="68" y="55"/>
                  </a:lnTo>
                  <a:lnTo>
                    <a:pt x="32" y="61"/>
                  </a:lnTo>
                  <a:lnTo>
                    <a:pt x="0" y="7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62" name="Freeform 38"/>
            <p:cNvSpPr/>
            <p:nvPr/>
          </p:nvSpPr>
          <p:spPr bwMode="ltGray">
            <a:xfrm rot="1560000">
              <a:off x="20" y="410"/>
              <a:ext cx="344" cy="245"/>
            </a:xfrm>
            <a:custGeom>
              <a:cxnLst>
                <a:cxn ang="0">
                  <a:pos x="0" y="0"/>
                </a:cxn>
                <a:cxn ang="0">
                  <a:pos x="0" y="25"/>
                </a:cxn>
                <a:cxn ang="0">
                  <a:pos x="3" y="50"/>
                </a:cxn>
                <a:cxn ang="0">
                  <a:pos x="6" y="75"/>
                </a:cxn>
                <a:cxn ang="0">
                  <a:pos x="11" y="98"/>
                </a:cxn>
                <a:cxn ang="0">
                  <a:pos x="18" y="119"/>
                </a:cxn>
                <a:cxn ang="0">
                  <a:pos x="27" y="141"/>
                </a:cxn>
                <a:cxn ang="0">
                  <a:pos x="38" y="161"/>
                </a:cxn>
                <a:cxn ang="0">
                  <a:pos x="51" y="178"/>
                </a:cxn>
                <a:cxn ang="0">
                  <a:pos x="67" y="194"/>
                </a:cxn>
                <a:cxn ang="0">
                  <a:pos x="86" y="208"/>
                </a:cxn>
                <a:cxn ang="0">
                  <a:pos x="106" y="219"/>
                </a:cxn>
                <a:cxn ang="0">
                  <a:pos x="131" y="228"/>
                </a:cxn>
                <a:cxn ang="0">
                  <a:pos x="158" y="234"/>
                </a:cxn>
                <a:cxn ang="0">
                  <a:pos x="188" y="237"/>
                </a:cxn>
                <a:cxn ang="0">
                  <a:pos x="220" y="236"/>
                </a:cxn>
                <a:cxn ang="0">
                  <a:pos x="257" y="232"/>
                </a:cxn>
                <a:cxn ang="0">
                  <a:pos x="224" y="227"/>
                </a:cxn>
                <a:cxn ang="0">
                  <a:pos x="195" y="220"/>
                </a:cxn>
                <a:cxn ang="0">
                  <a:pos x="170" y="212"/>
                </a:cxn>
                <a:cxn ang="0">
                  <a:pos x="148" y="204"/>
                </a:cxn>
                <a:cxn ang="0">
                  <a:pos x="128" y="193"/>
                </a:cxn>
                <a:cxn ang="0">
                  <a:pos x="112" y="182"/>
                </a:cxn>
                <a:cxn ang="0">
                  <a:pos x="97" y="169"/>
                </a:cxn>
                <a:cxn ang="0">
                  <a:pos x="84" y="155"/>
                </a:cxn>
                <a:cxn ang="0">
                  <a:pos x="72" y="141"/>
                </a:cxn>
                <a:cxn ang="0">
                  <a:pos x="61" y="125"/>
                </a:cxn>
                <a:cxn ang="0">
                  <a:pos x="52" y="107"/>
                </a:cxn>
                <a:cxn ang="0">
                  <a:pos x="43" y="88"/>
                </a:cxn>
                <a:cxn ang="0">
                  <a:pos x="33" y="69"/>
                </a:cxn>
                <a:cxn ang="0">
                  <a:pos x="23" y="47"/>
                </a:cxn>
                <a:cxn ang="0">
                  <a:pos x="12" y="24"/>
                </a:cxn>
                <a:cxn ang="0">
                  <a:pos x="0" y="0"/>
                </a:cxn>
              </a:cxnLst>
              <a:rect l="0" t="0" r="r" b="b"/>
              <a:pathLst>
                <a:path w="257" h="236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63" name="Freeform 39"/>
            <p:cNvSpPr/>
            <p:nvPr/>
          </p:nvSpPr>
          <p:spPr bwMode="ltGray">
            <a:xfrm rot="1560000">
              <a:off x="242" y="756"/>
              <a:ext cx="167" cy="115"/>
            </a:xfrm>
            <a:custGeom>
              <a:cxnLst>
                <a:cxn ang="0">
                  <a:pos x="77" y="0"/>
                </a:cxn>
                <a:cxn ang="0">
                  <a:pos x="124" y="108"/>
                </a:cxn>
                <a:cxn ang="0">
                  <a:pos x="120" y="107"/>
                </a:cxn>
                <a:cxn ang="0">
                  <a:pos x="107" y="105"/>
                </a:cxn>
                <a:cxn ang="0">
                  <a:pos x="89" y="101"/>
                </a:cxn>
                <a:cxn ang="0">
                  <a:pos x="68" y="99"/>
                </a:cxn>
                <a:cxn ang="0">
                  <a:pos x="45" y="97"/>
                </a:cxn>
                <a:cxn ang="0">
                  <a:pos x="25" y="98"/>
                </a:cxn>
                <a:cxn ang="0">
                  <a:pos x="9" y="102"/>
                </a:cxn>
                <a:cxn ang="0">
                  <a:pos x="0" y="110"/>
                </a:cxn>
                <a:cxn ang="0">
                  <a:pos x="4" y="98"/>
                </a:cxn>
                <a:cxn ang="0">
                  <a:pos x="8" y="89"/>
                </a:cxn>
                <a:cxn ang="0">
                  <a:pos x="16" y="82"/>
                </a:cxn>
                <a:cxn ang="0">
                  <a:pos x="25" y="76"/>
                </a:cxn>
                <a:cxn ang="0">
                  <a:pos x="36" y="72"/>
                </a:cxn>
                <a:cxn ang="0">
                  <a:pos x="47" y="71"/>
                </a:cxn>
                <a:cxn ang="0">
                  <a:pos x="59" y="71"/>
                </a:cxn>
                <a:cxn ang="0">
                  <a:pos x="72" y="74"/>
                </a:cxn>
                <a:cxn ang="0">
                  <a:pos x="73" y="71"/>
                </a:cxn>
                <a:cxn ang="0">
                  <a:pos x="70" y="56"/>
                </a:cxn>
                <a:cxn ang="0">
                  <a:pos x="67" y="38"/>
                </a:cxn>
                <a:cxn ang="0">
                  <a:pos x="65" y="30"/>
                </a:cxn>
                <a:cxn ang="0">
                  <a:pos x="63" y="30"/>
                </a:cxn>
                <a:cxn ang="0">
                  <a:pos x="61" y="29"/>
                </a:cxn>
                <a:cxn ang="0">
                  <a:pos x="59" y="26"/>
                </a:cxn>
                <a:cxn ang="0">
                  <a:pos x="57" y="23"/>
                </a:cxn>
                <a:cxn ang="0">
                  <a:pos x="57" y="19"/>
                </a:cxn>
                <a:cxn ang="0">
                  <a:pos x="59" y="14"/>
                </a:cxn>
                <a:cxn ang="0">
                  <a:pos x="66" y="8"/>
                </a:cxn>
                <a:cxn ang="0">
                  <a:pos x="77" y="0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64" name="Freeform 40"/>
            <p:cNvSpPr/>
            <p:nvPr/>
          </p:nvSpPr>
          <p:spPr bwMode="ltGray">
            <a:xfrm rot="1560000">
              <a:off x="574" y="286"/>
              <a:ext cx="147" cy="160"/>
            </a:xfrm>
            <a:custGeom>
              <a:cxnLst>
                <a:cxn ang="0">
                  <a:pos x="0" y="0"/>
                </a:cxn>
                <a:cxn ang="0">
                  <a:pos x="5" y="1"/>
                </a:cxn>
                <a:cxn ang="0">
                  <a:pos x="18" y="5"/>
                </a:cxn>
                <a:cxn ang="0">
                  <a:pos x="37" y="12"/>
                </a:cxn>
                <a:cxn ang="0">
                  <a:pos x="58" y="24"/>
                </a:cxn>
                <a:cxn ang="0">
                  <a:pos x="78" y="44"/>
                </a:cxn>
                <a:cxn ang="0">
                  <a:pos x="96" y="71"/>
                </a:cxn>
                <a:cxn ang="0">
                  <a:pos x="107" y="108"/>
                </a:cxn>
                <a:cxn ang="0">
                  <a:pos x="109" y="156"/>
                </a:cxn>
                <a:cxn ang="0">
                  <a:pos x="105" y="156"/>
                </a:cxn>
                <a:cxn ang="0">
                  <a:pos x="99" y="156"/>
                </a:cxn>
                <a:cxn ang="0">
                  <a:pos x="93" y="156"/>
                </a:cxn>
                <a:cxn ang="0">
                  <a:pos x="87" y="154"/>
                </a:cxn>
                <a:cxn ang="0">
                  <a:pos x="81" y="153"/>
                </a:cxn>
                <a:cxn ang="0">
                  <a:pos x="74" y="150"/>
                </a:cxn>
                <a:cxn ang="0">
                  <a:pos x="66" y="145"/>
                </a:cxn>
                <a:cxn ang="0">
                  <a:pos x="58" y="139"/>
                </a:cxn>
                <a:cxn ang="0">
                  <a:pos x="53" y="126"/>
                </a:cxn>
                <a:cxn ang="0">
                  <a:pos x="53" y="111"/>
                </a:cxn>
                <a:cxn ang="0">
                  <a:pos x="56" y="96"/>
                </a:cxn>
                <a:cxn ang="0">
                  <a:pos x="59" y="80"/>
                </a:cxn>
                <a:cxn ang="0">
                  <a:pos x="56" y="62"/>
                </a:cxn>
                <a:cxn ang="0">
                  <a:pos x="48" y="43"/>
                </a:cxn>
                <a:cxn ang="0">
                  <a:pos x="31" y="23"/>
                </a:cxn>
                <a:cxn ang="0">
                  <a:pos x="0" y="0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65" name="Freeform 41"/>
            <p:cNvSpPr/>
            <p:nvPr/>
          </p:nvSpPr>
          <p:spPr bwMode="ltGray">
            <a:xfrm rot="1560000">
              <a:off x="236" y="721"/>
              <a:ext cx="62" cy="97"/>
            </a:xfrm>
            <a:custGeom>
              <a:cxnLst>
                <a:cxn ang="0">
                  <a:pos x="31" y="0"/>
                </a:cxn>
                <a:cxn ang="0">
                  <a:pos x="20" y="38"/>
                </a:cxn>
                <a:cxn ang="0">
                  <a:pos x="15" y="62"/>
                </a:cxn>
                <a:cxn ang="0">
                  <a:pos x="11" y="79"/>
                </a:cxn>
                <a:cxn ang="0">
                  <a:pos x="0" y="94"/>
                </a:cxn>
                <a:cxn ang="0">
                  <a:pos x="12" y="88"/>
                </a:cxn>
                <a:cxn ang="0">
                  <a:pos x="23" y="80"/>
                </a:cxn>
                <a:cxn ang="0">
                  <a:pos x="32" y="69"/>
                </a:cxn>
                <a:cxn ang="0">
                  <a:pos x="40" y="57"/>
                </a:cxn>
                <a:cxn ang="0">
                  <a:pos x="45" y="44"/>
                </a:cxn>
                <a:cxn ang="0">
                  <a:pos x="46" y="30"/>
                </a:cxn>
                <a:cxn ang="0">
                  <a:pos x="42" y="15"/>
                </a:cxn>
                <a:cxn ang="0">
                  <a:pos x="31" y="0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66" name="Freeform 42"/>
            <p:cNvSpPr/>
            <p:nvPr/>
          </p:nvSpPr>
          <p:spPr bwMode="ltGray">
            <a:xfrm rot="1560000">
              <a:off x="585" y="466"/>
              <a:ext cx="72" cy="41"/>
            </a:xfrm>
            <a:custGeom>
              <a:cxnLst>
                <a:cxn ang="0">
                  <a:pos x="0" y="0"/>
                </a:cxn>
                <a:cxn ang="0">
                  <a:pos x="1" y="1"/>
                </a:cxn>
                <a:cxn ang="0">
                  <a:pos x="6" y="3"/>
                </a:cxn>
                <a:cxn ang="0">
                  <a:pos x="13" y="8"/>
                </a:cxn>
                <a:cxn ang="0">
                  <a:pos x="21" y="12"/>
                </a:cxn>
                <a:cxn ang="0">
                  <a:pos x="29" y="15"/>
                </a:cxn>
                <a:cxn ang="0">
                  <a:pos x="38" y="17"/>
                </a:cxn>
                <a:cxn ang="0">
                  <a:pos x="46" y="18"/>
                </a:cxn>
                <a:cxn ang="0">
                  <a:pos x="54" y="16"/>
                </a:cxn>
                <a:cxn ang="0">
                  <a:pos x="53" y="25"/>
                </a:cxn>
                <a:cxn ang="0">
                  <a:pos x="50" y="33"/>
                </a:cxn>
                <a:cxn ang="0">
                  <a:pos x="44" y="38"/>
                </a:cxn>
                <a:cxn ang="0">
                  <a:pos x="37" y="40"/>
                </a:cxn>
                <a:cxn ang="0">
                  <a:pos x="28" y="39"/>
                </a:cxn>
                <a:cxn ang="0">
                  <a:pos x="19" y="32"/>
                </a:cxn>
                <a:cxn ang="0">
                  <a:pos x="10" y="20"/>
                </a:cxn>
                <a:cxn ang="0">
                  <a:pos x="0" y="0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67" name="Freeform 43"/>
            <p:cNvSpPr/>
            <p:nvPr/>
          </p:nvSpPr>
          <p:spPr bwMode="ltGray">
            <a:xfrm>
              <a:off x="0" y="886"/>
              <a:ext cx="360" cy="650"/>
            </a:xfrm>
            <a:custGeom>
              <a:cxnLst>
                <a:cxn ang="0">
                  <a:pos x="264" y="0"/>
                </a:cxn>
                <a:cxn ang="0">
                  <a:pos x="269" y="9"/>
                </a:cxn>
                <a:cxn ang="0">
                  <a:pos x="277" y="22"/>
                </a:cxn>
                <a:cxn ang="0">
                  <a:pos x="286" y="39"/>
                </a:cxn>
                <a:cxn ang="0">
                  <a:pos x="297" y="58"/>
                </a:cxn>
                <a:cxn ang="0">
                  <a:pos x="309" y="83"/>
                </a:cxn>
                <a:cxn ang="0">
                  <a:pos x="319" y="108"/>
                </a:cxn>
                <a:cxn ang="0">
                  <a:pos x="329" y="136"/>
                </a:cxn>
                <a:cxn ang="0">
                  <a:pos x="333" y="163"/>
                </a:cxn>
                <a:cxn ang="0">
                  <a:pos x="336" y="193"/>
                </a:cxn>
                <a:cxn ang="0">
                  <a:pos x="332" y="223"/>
                </a:cxn>
                <a:cxn ang="0">
                  <a:pos x="323" y="255"/>
                </a:cxn>
                <a:cxn ang="0">
                  <a:pos x="310" y="285"/>
                </a:cxn>
                <a:cxn ang="0">
                  <a:pos x="287" y="315"/>
                </a:cxn>
                <a:cxn ang="0">
                  <a:pos x="257" y="343"/>
                </a:cxn>
                <a:cxn ang="0">
                  <a:pos x="218" y="370"/>
                </a:cxn>
                <a:cxn ang="0">
                  <a:pos x="167" y="396"/>
                </a:cxn>
                <a:cxn ang="0">
                  <a:pos x="111" y="425"/>
                </a:cxn>
                <a:cxn ang="0">
                  <a:pos x="69" y="457"/>
                </a:cxn>
                <a:cxn ang="0">
                  <a:pos x="35" y="490"/>
                </a:cxn>
                <a:cxn ang="0">
                  <a:pos x="12" y="526"/>
                </a:cxn>
                <a:cxn ang="0">
                  <a:pos x="0" y="553"/>
                </a:cxn>
                <a:cxn ang="0">
                  <a:pos x="0" y="650"/>
                </a:cxn>
                <a:cxn ang="0">
                  <a:pos x="6" y="628"/>
                </a:cxn>
                <a:cxn ang="0">
                  <a:pos x="19" y="594"/>
                </a:cxn>
                <a:cxn ang="0">
                  <a:pos x="43" y="551"/>
                </a:cxn>
                <a:cxn ang="0">
                  <a:pos x="76" y="503"/>
                </a:cxn>
                <a:cxn ang="0">
                  <a:pos x="125" y="454"/>
                </a:cxn>
                <a:cxn ang="0">
                  <a:pos x="190" y="408"/>
                </a:cxn>
                <a:cxn ang="0">
                  <a:pos x="275" y="365"/>
                </a:cxn>
                <a:cxn ang="0">
                  <a:pos x="308" y="342"/>
                </a:cxn>
                <a:cxn ang="0">
                  <a:pos x="335" y="305"/>
                </a:cxn>
                <a:cxn ang="0">
                  <a:pos x="352" y="255"/>
                </a:cxn>
                <a:cxn ang="0">
                  <a:pos x="360" y="201"/>
                </a:cxn>
                <a:cxn ang="0">
                  <a:pos x="356" y="144"/>
                </a:cxn>
                <a:cxn ang="0">
                  <a:pos x="341" y="88"/>
                </a:cxn>
                <a:cxn ang="0">
                  <a:pos x="311" y="39"/>
                </a:cxn>
                <a:cxn ang="0">
                  <a:pos x="264" y="0"/>
                </a:cxn>
              </a:cxnLst>
              <a:rect l="0" t="0" r="r" b="b"/>
              <a:pathLst>
                <a:path w="360" h="650">
                  <a:moveTo>
                    <a:pt x="264" y="0"/>
                  </a:moveTo>
                  <a:lnTo>
                    <a:pt x="269" y="9"/>
                  </a:lnTo>
                  <a:lnTo>
                    <a:pt x="277" y="22"/>
                  </a:lnTo>
                  <a:lnTo>
                    <a:pt x="286" y="39"/>
                  </a:lnTo>
                  <a:lnTo>
                    <a:pt x="297" y="58"/>
                  </a:lnTo>
                  <a:lnTo>
                    <a:pt x="309" y="83"/>
                  </a:lnTo>
                  <a:lnTo>
                    <a:pt x="319" y="108"/>
                  </a:lnTo>
                  <a:lnTo>
                    <a:pt x="329" y="136"/>
                  </a:lnTo>
                  <a:lnTo>
                    <a:pt x="333" y="163"/>
                  </a:lnTo>
                  <a:lnTo>
                    <a:pt x="336" y="193"/>
                  </a:lnTo>
                  <a:lnTo>
                    <a:pt x="332" y="223"/>
                  </a:lnTo>
                  <a:lnTo>
                    <a:pt x="323" y="255"/>
                  </a:lnTo>
                  <a:lnTo>
                    <a:pt x="310" y="285"/>
                  </a:lnTo>
                  <a:lnTo>
                    <a:pt x="287" y="315"/>
                  </a:lnTo>
                  <a:lnTo>
                    <a:pt x="257" y="343"/>
                  </a:lnTo>
                  <a:lnTo>
                    <a:pt x="218" y="370"/>
                  </a:lnTo>
                  <a:lnTo>
                    <a:pt x="167" y="396"/>
                  </a:lnTo>
                  <a:lnTo>
                    <a:pt x="111" y="425"/>
                  </a:lnTo>
                  <a:lnTo>
                    <a:pt x="69" y="457"/>
                  </a:lnTo>
                  <a:lnTo>
                    <a:pt x="35" y="490"/>
                  </a:lnTo>
                  <a:lnTo>
                    <a:pt x="12" y="526"/>
                  </a:lnTo>
                  <a:lnTo>
                    <a:pt x="0" y="553"/>
                  </a:lnTo>
                  <a:lnTo>
                    <a:pt x="0" y="650"/>
                  </a:lnTo>
                  <a:lnTo>
                    <a:pt x="6" y="628"/>
                  </a:lnTo>
                  <a:lnTo>
                    <a:pt x="19" y="594"/>
                  </a:lnTo>
                  <a:lnTo>
                    <a:pt x="43" y="551"/>
                  </a:lnTo>
                  <a:lnTo>
                    <a:pt x="76" y="503"/>
                  </a:lnTo>
                  <a:lnTo>
                    <a:pt x="125" y="454"/>
                  </a:lnTo>
                  <a:lnTo>
                    <a:pt x="190" y="408"/>
                  </a:lnTo>
                  <a:lnTo>
                    <a:pt x="275" y="365"/>
                  </a:lnTo>
                  <a:lnTo>
                    <a:pt x="308" y="342"/>
                  </a:lnTo>
                  <a:lnTo>
                    <a:pt x="335" y="305"/>
                  </a:lnTo>
                  <a:lnTo>
                    <a:pt x="352" y="255"/>
                  </a:lnTo>
                  <a:lnTo>
                    <a:pt x="360" y="201"/>
                  </a:lnTo>
                  <a:lnTo>
                    <a:pt x="356" y="144"/>
                  </a:lnTo>
                  <a:lnTo>
                    <a:pt x="341" y="88"/>
                  </a:lnTo>
                  <a:lnTo>
                    <a:pt x="311" y="39"/>
                  </a:lnTo>
                  <a:lnTo>
                    <a:pt x="264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  <p:sp>
          <p:nvSpPr>
            <p:cNvPr id="1068" name="Freeform 44"/>
            <p:cNvSpPr/>
            <p:nvPr/>
          </p:nvSpPr>
          <p:spPr bwMode="ltGray">
            <a:xfrm rot="1560000">
              <a:off x="56" y="84"/>
              <a:ext cx="804" cy="686"/>
            </a:xfrm>
            <a:custGeom>
              <a:cxnLst>
                <a:cxn ang="0">
                  <a:pos x="16" y="370"/>
                </a:cxn>
                <a:cxn ang="0">
                  <a:pos x="6" y="341"/>
                </a:cxn>
                <a:cxn ang="0">
                  <a:pos x="0" y="289"/>
                </a:cxn>
                <a:cxn ang="0">
                  <a:pos x="4" y="222"/>
                </a:cxn>
                <a:cxn ang="0">
                  <a:pos x="25" y="151"/>
                </a:cxn>
                <a:cxn ang="0">
                  <a:pos x="69" y="84"/>
                </a:cxn>
                <a:cxn ang="0">
                  <a:pos x="142" y="31"/>
                </a:cxn>
                <a:cxn ang="0">
                  <a:pos x="247" y="2"/>
                </a:cxn>
                <a:cxn ang="0">
                  <a:pos x="380" y="9"/>
                </a:cxn>
                <a:cxn ang="0">
                  <a:pos x="484" y="68"/>
                </a:cxn>
                <a:cxn ang="0">
                  <a:pos x="554" y="165"/>
                </a:cxn>
                <a:cxn ang="0">
                  <a:pos x="591" y="284"/>
                </a:cxn>
                <a:cxn ang="0">
                  <a:pos x="595" y="409"/>
                </a:cxn>
                <a:cxn ang="0">
                  <a:pos x="566" y="525"/>
                </a:cxn>
                <a:cxn ang="0">
                  <a:pos x="507" y="615"/>
                </a:cxn>
                <a:cxn ang="0">
                  <a:pos x="417" y="663"/>
                </a:cxn>
                <a:cxn ang="0">
                  <a:pos x="389" y="659"/>
                </a:cxn>
                <a:cxn ang="0">
                  <a:pos x="441" y="617"/>
                </a:cxn>
                <a:cxn ang="0">
                  <a:pos x="482" y="544"/>
                </a:cxn>
                <a:cxn ang="0">
                  <a:pos x="509" y="454"/>
                </a:cxn>
                <a:cxn ang="0">
                  <a:pos x="520" y="355"/>
                </a:cxn>
                <a:cxn ang="0">
                  <a:pos x="514" y="258"/>
                </a:cxn>
                <a:cxn ang="0">
                  <a:pos x="485" y="174"/>
                </a:cxn>
                <a:cxn ang="0">
                  <a:pos x="433" y="112"/>
                </a:cxn>
                <a:cxn ang="0">
                  <a:pos x="341" y="75"/>
                </a:cxn>
                <a:cxn ang="0">
                  <a:pos x="246" y="61"/>
                </a:cxn>
                <a:cxn ang="0">
                  <a:pos x="174" y="71"/>
                </a:cxn>
                <a:cxn ang="0">
                  <a:pos x="121" y="101"/>
                </a:cxn>
                <a:cxn ang="0">
                  <a:pos x="84" y="149"/>
                </a:cxn>
                <a:cxn ang="0">
                  <a:pos x="57" y="206"/>
                </a:cxn>
                <a:cxn ang="0">
                  <a:pos x="40" y="272"/>
                </a:cxn>
                <a:cxn ang="0">
                  <a:pos x="28" y="339"/>
                </a:cxn>
              </a:cxnLst>
              <a:rect l="0" t="0" r="r" b="b"/>
              <a:pathLst>
                <a:path w="596" h="666">
                  <a:moveTo>
                    <a:pt x="22" y="372"/>
                  </a:moveTo>
                  <a:lnTo>
                    <a:pt x="16" y="370"/>
                  </a:lnTo>
                  <a:lnTo>
                    <a:pt x="10" y="360"/>
                  </a:lnTo>
                  <a:lnTo>
                    <a:pt x="6" y="341"/>
                  </a:lnTo>
                  <a:lnTo>
                    <a:pt x="1" y="318"/>
                  </a:lnTo>
                  <a:lnTo>
                    <a:pt x="0" y="289"/>
                  </a:lnTo>
                  <a:lnTo>
                    <a:pt x="0" y="257"/>
                  </a:lnTo>
                  <a:lnTo>
                    <a:pt x="4" y="222"/>
                  </a:lnTo>
                  <a:lnTo>
                    <a:pt x="13" y="187"/>
                  </a:lnTo>
                  <a:lnTo>
                    <a:pt x="25" y="151"/>
                  </a:lnTo>
                  <a:lnTo>
                    <a:pt x="45" y="116"/>
                  </a:lnTo>
                  <a:lnTo>
                    <a:pt x="69" y="84"/>
                  </a:lnTo>
                  <a:lnTo>
                    <a:pt x="101" y="55"/>
                  </a:lnTo>
                  <a:lnTo>
                    <a:pt x="142" y="31"/>
                  </a:lnTo>
                  <a:lnTo>
                    <a:pt x="190" y="13"/>
                  </a:lnTo>
                  <a:lnTo>
                    <a:pt x="247" y="2"/>
                  </a:lnTo>
                  <a:lnTo>
                    <a:pt x="314" y="0"/>
                  </a:lnTo>
                  <a:lnTo>
                    <a:pt x="380" y="9"/>
                  </a:lnTo>
                  <a:lnTo>
                    <a:pt x="436" y="33"/>
                  </a:lnTo>
                  <a:lnTo>
                    <a:pt x="484" y="68"/>
                  </a:lnTo>
                  <a:lnTo>
                    <a:pt x="524" y="113"/>
                  </a:lnTo>
                  <a:lnTo>
                    <a:pt x="554" y="165"/>
                  </a:lnTo>
                  <a:lnTo>
                    <a:pt x="577" y="222"/>
                  </a:lnTo>
                  <a:lnTo>
                    <a:pt x="591" y="284"/>
                  </a:lnTo>
                  <a:lnTo>
                    <a:pt x="596" y="347"/>
                  </a:lnTo>
                  <a:lnTo>
                    <a:pt x="595" y="409"/>
                  </a:lnTo>
                  <a:lnTo>
                    <a:pt x="585" y="469"/>
                  </a:lnTo>
                  <a:lnTo>
                    <a:pt x="566" y="525"/>
                  </a:lnTo>
                  <a:lnTo>
                    <a:pt x="540" y="574"/>
                  </a:lnTo>
                  <a:lnTo>
                    <a:pt x="507" y="615"/>
                  </a:lnTo>
                  <a:lnTo>
                    <a:pt x="465" y="645"/>
                  </a:lnTo>
                  <a:lnTo>
                    <a:pt x="417" y="663"/>
                  </a:lnTo>
                  <a:lnTo>
                    <a:pt x="360" y="666"/>
                  </a:lnTo>
                  <a:lnTo>
                    <a:pt x="389" y="659"/>
                  </a:lnTo>
                  <a:lnTo>
                    <a:pt x="417" y="642"/>
                  </a:lnTo>
                  <a:lnTo>
                    <a:pt x="441" y="617"/>
                  </a:lnTo>
                  <a:lnTo>
                    <a:pt x="463" y="583"/>
                  </a:lnTo>
                  <a:lnTo>
                    <a:pt x="482" y="544"/>
                  </a:lnTo>
                  <a:lnTo>
                    <a:pt x="497" y="501"/>
                  </a:lnTo>
                  <a:lnTo>
                    <a:pt x="509" y="454"/>
                  </a:lnTo>
                  <a:lnTo>
                    <a:pt x="517" y="404"/>
                  </a:lnTo>
                  <a:lnTo>
                    <a:pt x="520" y="355"/>
                  </a:lnTo>
                  <a:lnTo>
                    <a:pt x="519" y="305"/>
                  </a:lnTo>
                  <a:lnTo>
                    <a:pt x="514" y="258"/>
                  </a:lnTo>
                  <a:lnTo>
                    <a:pt x="502" y="213"/>
                  </a:lnTo>
                  <a:lnTo>
                    <a:pt x="485" y="174"/>
                  </a:lnTo>
                  <a:lnTo>
                    <a:pt x="462" y="139"/>
                  </a:lnTo>
                  <a:lnTo>
                    <a:pt x="433" y="112"/>
                  </a:lnTo>
                  <a:lnTo>
                    <a:pt x="397" y="93"/>
                  </a:lnTo>
                  <a:lnTo>
                    <a:pt x="341" y="75"/>
                  </a:lnTo>
                  <a:lnTo>
                    <a:pt x="290" y="65"/>
                  </a:lnTo>
                  <a:lnTo>
                    <a:pt x="246" y="61"/>
                  </a:lnTo>
                  <a:lnTo>
                    <a:pt x="207" y="63"/>
                  </a:lnTo>
                  <a:lnTo>
                    <a:pt x="174" y="71"/>
                  </a:lnTo>
                  <a:lnTo>
                    <a:pt x="146" y="84"/>
                  </a:lnTo>
                  <a:lnTo>
                    <a:pt x="121" y="101"/>
                  </a:lnTo>
                  <a:lnTo>
                    <a:pt x="101" y="123"/>
                  </a:lnTo>
                  <a:lnTo>
                    <a:pt x="84" y="149"/>
                  </a:lnTo>
                  <a:lnTo>
                    <a:pt x="69" y="176"/>
                  </a:lnTo>
                  <a:lnTo>
                    <a:pt x="57" y="206"/>
                  </a:lnTo>
                  <a:lnTo>
                    <a:pt x="48" y="239"/>
                  </a:lnTo>
                  <a:lnTo>
                    <a:pt x="40" y="272"/>
                  </a:lnTo>
                  <a:lnTo>
                    <a:pt x="33" y="305"/>
                  </a:lnTo>
                  <a:lnTo>
                    <a:pt x="28" y="339"/>
                  </a:lnTo>
                  <a:lnTo>
                    <a:pt x="22" y="372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Verdana" pitchFamily="34" charset="0"/>
                  <a:ea typeface="宋体" pitchFamily="2" charset="-122"/>
                </a:defRPr>
              </a:lvl5pPr>
            </a:lstStyle>
            <a:p>
              <a:pPr lvl="0">
                <a:buClrTx/>
                <a:buFontTx/>
              </a:pPr>
              <a:endParaRPr lang="zh-CN" altLang="en-US" sz="1800"/>
            </a:p>
          </p:txBody>
        </p:sp>
      </p:grpSp>
      <p:sp>
        <p:nvSpPr>
          <p:cNvPr id="1069" name="Rectangle 45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42913" y="103188"/>
            <a:ext cx="8243888" cy="13144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b" anchorCtr="0" compatLnSpc="1"/>
          <a:lstStyle>
            <a:lvl1pPr marL="0" indent="0" algn="ctr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70" name="Rectangle 46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45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71" name="Rectangle 4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en-US" altLang="zh-CN" sz="1400"/>
          </a:p>
        </p:txBody>
      </p:sp>
      <p:sp>
        <p:nvSpPr>
          <p:cNvPr id="1072" name="Rectangle 4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ctr">
              <a:buClrTx/>
              <a:buFontTx/>
            </a:pPr>
            <a:endParaRPr lang="en-US" altLang="zh-CN" sz="1400"/>
          </a:p>
        </p:txBody>
      </p:sp>
      <p:sp>
        <p:nvSpPr>
          <p:cNvPr id="1073" name="Rectangle 4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lvl="0" algn="r"/>
            <a:fld id="{F1C252DD-A246-466E-924D-159EDACB3DED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indent="0" algn="ctr" defTabSz="914400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audio" Target="../media/laser1.wav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chimes222222212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3221301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3073" name="Picture 4" title=""/>
          <p:cNvPicPr>
            <a:picLocks noChangeAspect="1"/>
          </p:cNvPicPr>
          <p:nvPr/>
        </p:nvPicPr>
        <p:blipFill>
          <a:blip r:embed="rId2"/>
          <a:srcRect b="8000"/>
          <a:stretch>
            <a:fillRect/>
          </a:stretch>
        </p:blipFill>
        <p:spPr>
          <a:xfrm>
            <a:off x="0" y="0"/>
            <a:ext cx="9144000" cy="68230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4" name="矩形 11" title=""/>
          <p:cNvSpPr/>
          <p:nvPr/>
        </p:nvSpPr>
        <p:spPr>
          <a:xfrm>
            <a:off x="2483768" y="692696"/>
            <a:ext cx="5544616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1" i="0" u="none" strike="noStrike" kern="10" cap="none" spc="0" normalizeH="0" baseline="0" noProof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宋体" pitchFamily="2" charset="-122"/>
                <a:ea typeface="宋体" pitchFamily="2" charset="-122"/>
                <a:cs typeface="+mn-cs"/>
              </a:rPr>
              <a:t> </a:t>
            </a:r>
            <a:r>
              <a:rPr kumimoji="0" lang="zh-CN" altLang="en-US" sz="9600" b="1" i="0" u="none" strike="noStrike" kern="10" cap="none" spc="0" normalizeH="0" baseline="0" noProof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1ED23C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宋体" pitchFamily="2" charset="-122"/>
                <a:ea typeface="宋体" pitchFamily="2" charset="-122"/>
                <a:cs typeface="+mn-cs"/>
              </a:rPr>
              <a:t>寻找</a:t>
            </a:r>
            <a:endParaRPr kumimoji="0" lang="en-US" altLang="zh-CN" sz="9600" b="1" i="0" u="none" strike="noStrike" kern="10" cap="none" spc="0" normalizeH="0" baseline="0" noProof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1ED23C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宋体" pitchFamily="2" charset="-122"/>
              <a:ea typeface="宋体" pitchFamily="2" charset="-122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1" i="0" u="none" strike="noStrike" kern="10" cap="none" spc="0" normalizeH="0" baseline="0" noProof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1ED23C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宋体" pitchFamily="2" charset="-122"/>
                <a:ea typeface="宋体" pitchFamily="2" charset="-122"/>
                <a:cs typeface="+mn-cs"/>
              </a:rPr>
              <a:t>“黏斗士”</a:t>
            </a:r>
            <a:endParaRPr kumimoji="0" lang="zh-CN" altLang="en-US" sz="9600" b="1" i="0" u="none" strike="noStrike" kern="1200" cap="none" spc="0" normalizeH="0" baseline="0" noProof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1ED23C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Verdana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 spd="slow">
    <p:comb/>
    <p:sndAc>
      <p:stSnd>
        <p:snd r:embed="rId3" name="laser.wav"/>
      </p:stSnd>
    </p:sndAc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7" name="内容占位符 2" title=""/>
          <p:cNvSpPr>
            <a:spLocks noGrp="1"/>
          </p:cNvSpPr>
          <p:nvPr>
            <p:ph idx="1"/>
          </p:nvPr>
        </p:nvSpPr>
        <p:spPr>
          <a:xfrm>
            <a:off x="468313" y="1341438"/>
            <a:ext cx="8229600" cy="4895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en-US" altLang="zh-CN">
                <a:solidFill>
                  <a:srgbClr val="7030A0"/>
                </a:solidFill>
              </a:rPr>
              <a:t>1</a:t>
            </a:r>
            <a:r>
              <a:rPr lang="zh-CN" altLang="en-US">
                <a:solidFill>
                  <a:srgbClr val="7030A0"/>
                </a:solidFill>
              </a:rPr>
              <a:t>、</a:t>
            </a:r>
            <a:r>
              <a:rPr lang="zh-CN" altLang="en-US">
                <a:solidFill>
                  <a:srgbClr val="7030A0"/>
                </a:solidFill>
              </a:rPr>
              <a:t>“黏斗士”的种类</a:t>
            </a:r>
            <a:endParaRPr lang="en-US" altLang="zh-CN">
              <a:solidFill>
                <a:srgbClr val="7030A0"/>
              </a:solidFill>
            </a:endParaRPr>
          </a:p>
          <a:p>
            <a:pPr lvl="0" eaLnBrk="1" hangingPunct="1"/>
            <a:r>
              <a:rPr lang="en-US" altLang="zh-CN">
                <a:solidFill>
                  <a:srgbClr val="7030A0"/>
                </a:solidFill>
              </a:rPr>
              <a:t>2</a:t>
            </a:r>
            <a:r>
              <a:rPr lang="zh-CN" altLang="en-US">
                <a:solidFill>
                  <a:srgbClr val="7030A0"/>
                </a:solidFill>
              </a:rPr>
              <a:t>、</a:t>
            </a:r>
            <a:r>
              <a:rPr lang="zh-CN" altLang="en-US">
                <a:solidFill>
                  <a:srgbClr val="7030A0"/>
                </a:solidFill>
              </a:rPr>
              <a:t>哪里能找到</a:t>
            </a:r>
            <a:r>
              <a:rPr lang="zh-CN" altLang="en-US">
                <a:solidFill>
                  <a:srgbClr val="7030A0"/>
                </a:solidFill>
                <a:latin typeface="Arial" pitchFamily="34" charset="0"/>
              </a:rPr>
              <a:t>“</a:t>
            </a:r>
            <a:r>
              <a:rPr lang="zh-CN" altLang="en-US">
                <a:solidFill>
                  <a:srgbClr val="7030A0"/>
                </a:solidFill>
              </a:rPr>
              <a:t>黏斗士</a:t>
            </a:r>
            <a:r>
              <a:rPr lang="zh-CN" altLang="en-US">
                <a:solidFill>
                  <a:srgbClr val="7030A0"/>
                </a:solidFill>
                <a:latin typeface="Arial" pitchFamily="34" charset="0"/>
              </a:rPr>
              <a:t>”</a:t>
            </a:r>
            <a:endParaRPr lang="en-US" altLang="zh-CN">
              <a:solidFill>
                <a:srgbClr val="7030A0"/>
              </a:solidFill>
            </a:endParaRPr>
          </a:p>
          <a:p>
            <a:pPr lvl="0" eaLnBrk="1" hangingPunct="1"/>
            <a:r>
              <a:rPr lang="en-US" altLang="zh-CN">
                <a:solidFill>
                  <a:srgbClr val="7030A0"/>
                </a:solidFill>
              </a:rPr>
              <a:t>3</a:t>
            </a:r>
            <a:r>
              <a:rPr lang="zh-CN" altLang="en-US">
                <a:solidFill>
                  <a:srgbClr val="7030A0"/>
                </a:solidFill>
              </a:rPr>
              <a:t>、</a:t>
            </a:r>
            <a:r>
              <a:rPr lang="zh-CN" altLang="en-US">
                <a:solidFill>
                  <a:srgbClr val="7030A0"/>
                </a:solidFill>
              </a:rPr>
              <a:t>双面胶的发明</a:t>
            </a:r>
            <a:endParaRPr lang="en-US" altLang="zh-CN">
              <a:solidFill>
                <a:srgbClr val="7030A0"/>
              </a:solidFill>
            </a:endParaRPr>
          </a:p>
          <a:p>
            <a:pPr lvl="0" eaLnBrk="1" hangingPunct="1"/>
            <a:r>
              <a:rPr lang="en-US" altLang="zh-CN">
                <a:solidFill>
                  <a:srgbClr val="7030A0"/>
                </a:solidFill>
              </a:rPr>
              <a:t>4</a:t>
            </a:r>
            <a:r>
              <a:rPr lang="zh-CN" altLang="en-US">
                <a:solidFill>
                  <a:srgbClr val="7030A0"/>
                </a:solidFill>
              </a:rPr>
              <a:t>、</a:t>
            </a:r>
            <a:r>
              <a:rPr lang="zh-CN" altLang="en-US">
                <a:solidFill>
                  <a:srgbClr val="7030A0"/>
                </a:solidFill>
              </a:rPr>
              <a:t>玻璃胶的发明</a:t>
            </a:r>
            <a:endParaRPr lang="en-US" altLang="zh-CN">
              <a:solidFill>
                <a:srgbClr val="7030A0"/>
              </a:solidFill>
            </a:endParaRPr>
          </a:p>
          <a:p>
            <a:pPr lvl="0" eaLnBrk="1" hangingPunct="1"/>
            <a:r>
              <a:rPr lang="en-US" altLang="zh-CN">
                <a:solidFill>
                  <a:srgbClr val="7030A0"/>
                </a:solidFill>
              </a:rPr>
              <a:t>5</a:t>
            </a:r>
            <a:r>
              <a:rPr lang="zh-CN" altLang="en-US">
                <a:solidFill>
                  <a:srgbClr val="7030A0"/>
                </a:solidFill>
              </a:rPr>
              <a:t>、</a:t>
            </a:r>
            <a:r>
              <a:rPr lang="zh-CN" altLang="en-US">
                <a:solidFill>
                  <a:srgbClr val="7030A0"/>
                </a:solidFill>
              </a:rPr>
              <a:t>食物中的“黏斗士”（</a:t>
            </a:r>
            <a:r>
              <a:rPr lang="en-US" altLang="zh-CN">
                <a:solidFill>
                  <a:srgbClr val="7030A0"/>
                </a:solidFill>
              </a:rPr>
              <a:t>1</a:t>
            </a:r>
            <a:r>
              <a:rPr lang="zh-CN" altLang="en-US">
                <a:solidFill>
                  <a:srgbClr val="7030A0"/>
                </a:solidFill>
              </a:rPr>
              <a:t>）</a:t>
            </a:r>
            <a:endParaRPr lang="en-US" altLang="zh-CN">
              <a:solidFill>
                <a:srgbClr val="7030A0"/>
              </a:solidFill>
            </a:endParaRPr>
          </a:p>
          <a:p>
            <a:pPr lvl="0" eaLnBrk="1" hangingPunct="1"/>
            <a:r>
              <a:rPr lang="en-US" altLang="zh-CN">
                <a:solidFill>
                  <a:srgbClr val="7030A0"/>
                </a:solidFill>
              </a:rPr>
              <a:t>6</a:t>
            </a:r>
            <a:r>
              <a:rPr lang="zh-CN" altLang="en-US">
                <a:solidFill>
                  <a:srgbClr val="7030A0"/>
                </a:solidFill>
              </a:rPr>
              <a:t>、</a:t>
            </a:r>
            <a:r>
              <a:rPr lang="zh-CN" altLang="en-US">
                <a:solidFill>
                  <a:srgbClr val="7030A0"/>
                </a:solidFill>
              </a:rPr>
              <a:t>食物中的“黏斗士”（</a:t>
            </a:r>
            <a:r>
              <a:rPr lang="en-US" altLang="zh-CN">
                <a:solidFill>
                  <a:srgbClr val="7030A0"/>
                </a:solidFill>
              </a:rPr>
              <a:t>2</a:t>
            </a:r>
            <a:r>
              <a:rPr lang="zh-CN" altLang="en-US">
                <a:solidFill>
                  <a:srgbClr val="7030A0"/>
                </a:solidFill>
              </a:rPr>
              <a:t>）</a:t>
            </a:r>
            <a:endParaRPr lang="en-US" altLang="zh-CN">
              <a:solidFill>
                <a:srgbClr val="7030A0"/>
              </a:solidFill>
            </a:endParaRPr>
          </a:p>
          <a:p>
            <a:pPr lvl="0" eaLnBrk="1" hangingPunct="1"/>
            <a:r>
              <a:rPr lang="en-US" altLang="zh-CN">
                <a:solidFill>
                  <a:srgbClr val="7030A0"/>
                </a:solidFill>
              </a:rPr>
              <a:t>7</a:t>
            </a:r>
            <a:r>
              <a:rPr lang="zh-CN" altLang="en-US">
                <a:solidFill>
                  <a:srgbClr val="7030A0"/>
                </a:solidFill>
              </a:rPr>
              <a:t>、</a:t>
            </a:r>
            <a:r>
              <a:rPr lang="zh-CN" altLang="en-US">
                <a:solidFill>
                  <a:srgbClr val="7030A0"/>
                </a:solidFill>
              </a:rPr>
              <a:t>食物中的“黏斗士”（</a:t>
            </a:r>
            <a:r>
              <a:rPr lang="en-US" altLang="zh-CN">
                <a:solidFill>
                  <a:srgbClr val="7030A0"/>
                </a:solidFill>
              </a:rPr>
              <a:t>3</a:t>
            </a:r>
            <a:r>
              <a:rPr lang="zh-CN" altLang="en-US">
                <a:solidFill>
                  <a:srgbClr val="7030A0"/>
                </a:solidFill>
              </a:rPr>
              <a:t>）</a:t>
            </a:r>
            <a:endParaRPr lang="en-US" altLang="zh-CN">
              <a:solidFill>
                <a:srgbClr val="7030A0"/>
              </a:solidFill>
            </a:endParaRPr>
          </a:p>
          <a:p>
            <a:pPr lvl="0" eaLnBrk="1" hangingPunct="1"/>
            <a:r>
              <a:rPr lang="en-US" altLang="zh-CN">
                <a:solidFill>
                  <a:srgbClr val="7030A0"/>
                </a:solidFill>
              </a:rPr>
              <a:t>8</a:t>
            </a:r>
            <a:r>
              <a:rPr lang="zh-CN" altLang="en-US">
                <a:solidFill>
                  <a:srgbClr val="7030A0"/>
                </a:solidFill>
              </a:rPr>
              <a:t>、</a:t>
            </a:r>
            <a:r>
              <a:rPr lang="zh-CN" altLang="en-US">
                <a:solidFill>
                  <a:srgbClr val="7030A0"/>
                </a:solidFill>
              </a:rPr>
              <a:t>其他中的“黏斗士”</a:t>
            </a:r>
            <a:endParaRPr lang="en-US" altLang="zh-CN">
              <a:solidFill>
                <a:srgbClr val="7030A0"/>
              </a:solidFill>
            </a:endParaRPr>
          </a:p>
        </p:txBody>
      </p:sp>
      <p:sp>
        <p:nvSpPr>
          <p:cNvPr id="4098" name="Rectangle 2" title=""/>
          <p:cNvSpPr>
            <a:spLocks noGrp="1" noRot="1" noChangeArrowheads="1"/>
          </p:cNvSpPr>
          <p:nvPr>
            <p:ph type="title"/>
          </p:nvPr>
        </p:nvSpPr>
        <p:spPr>
          <a:xfrm>
            <a:off x="3563938" y="333375"/>
            <a:ext cx="1727200" cy="6524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marL="0" indent="0" algn="ctr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buClrTx/>
              <a:buNone/>
            </a:pPr>
            <a:r>
              <a:rPr lang="zh-CN" altLang="en-US" sz="4400" spc="0" baseline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目录</a:t>
            </a:r>
            <a:endParaRPr lang="zh-CN" altLang="en-US" baseline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dur="1000" ac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dur="5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06 6.58345E-06 C 0.0066 -0.01317 0.00208 -0.006 0.0158 -0.01825 C 0.01927 -0.02126 0.0276 -0.02334 0.0276 -0.02334 C 0.03177 -0.02727 0.03507 -0.03282 0.03923 -0.03652 C 0.04288 -0.03975 0.05798 -0.04137 0.05885 -0.0416 C 0.06024 -0.04137 0.07726 -0.0379 0.07847 -0.03652 C 0.08038 -0.03397 0.07882 -0.02889 0.08055 -0.02611 C 0.09132 -0.00993 0.09462 -0.01571 0.10399 0.00278 C 0.11632 0.0504 0.11076 0.02312 0.1059 0.1253 C 0.10538 0.13732 0.0993 0.15627 0.09219 0.16459 C 0.08871 0.16875 0.08055 0.175 0.08055 0.175 C 0.06927 0.17014 0.0684 0.18239 0.06094 0.19326 C 0.05712 0.1988 0.05278 0.20343 0.04913 0.20898 C 0.0434 0.21753 0.03993 0.22747 0.03333 0.2351 C 0.02587 0.24365 0.01719 0.24943 0.00989 0.25844 C 0.00521 0.26422 -0.00382 0.27671 -0.00382 0.27671 C -0.0066 0.28618 -0.01007 0.30005 -0.01754 0.3056 C -0.02118 0.30814 -0.02934 0.31069 -0.02934 0.31069 C -0.03073 0.30468 -0.03229 0.29219 -0.03524 0.28734 C -0.0375 0.28364 -0.04931 0.27208 -0.05278 0.26908 C -0.05677 0.26099 -0.05903 0.24273 -0.06458 0.23764 C -0.07031 0.23255 -0.07847 0.23463 -0.0842 0.22978 C -0.09132 0.22377 -0.09653 0.21707 -0.10382 0.21152 C -0.11007 0.20666 -0.11649 0.19996 -0.11945 0.19071 C -0.12118 0.18563 -0.12344 0.175 -0.12344 0.175 C -0.12413 0.16251 -0.12361 0.13616 -0.12934 0.12252 C -0.1342 0.11119 -0.13629 0.11443 -0.13906 0.10195 C -0.14219 0.08808 -0.14115 0.07213 -0.14705 0.06011 C -0.15226 0.04948 -0.15642 0.03745 -0.16077 0.02613 C -0.1599 0.01226 -0.1632 -0.00462 -0.15677 -0.01548 C -0.15295 -0.02195 -0.14583 -0.02334 -0.14115 -0.02866 C -0.13681 -0.03328 -0.12934 -0.04438 -0.12934 -0.04438 C -0.12483 -0.06842 -0.11302 -0.07859 -0.09601 -0.08598 C -0.08559 -0.09662 -0.07761 -0.09685 -0.06458 -0.09916 C -0.03854 -0.09061 -0.05174 -0.04761 -0.05087 -0.01548 C -0.04896 -0.01733 -0.04722 -0.02149 -0.04497 -0.0208 C -0.03872 -0.01918 -0.04288 -0.00531 -0.03906 -0.00254 C -0.03455 0.00093 -0.02865 -0.00092 -0.02344 6.58345E-06 C -0.02118 0.02451 -0.02691 0.02104 -0.01372 0.02104" ptsTypes="">
                                      <p:cBhvr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22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8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121" name="Group 154" title=""/>
          <p:cNvGraphicFramePr>
            <a:graphicFrameLocks noGrp="1"/>
          </p:cNvGraphicFramePr>
          <p:nvPr>
            <p:ph type="tbl" idx="4294967295"/>
          </p:nvPr>
        </p:nvGraphicFramePr>
        <p:xfrm>
          <a:off x="395288" y="195262"/>
          <a:ext cx="8496300" cy="6609970"/>
        </p:xfrm>
        <a:graphic>
          <a:graphicData uri="http://schemas.openxmlformats.org/drawingml/2006/table">
            <a:tbl>
              <a:tblPr/>
              <a:tblGrid>
                <a:gridCol w="1416050"/>
                <a:gridCol w="1047750"/>
                <a:gridCol w="2066925"/>
                <a:gridCol w="2022475"/>
                <a:gridCol w="1943100"/>
              </a:tblGrid>
              <a:tr h="334962">
                <a:tc gridSpan="2"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1600"/>
                        <a:t>“</a:t>
                      </a:r>
                      <a:r>
                        <a:rPr lang="zh-CN" altLang="en-US" sz="1600"/>
                        <a:t>黏斗士”</a:t>
                      </a:r>
                      <a:endParaRPr lang="zh-CN" altLang="en-US" sz="1600"/>
                    </a:p>
                  </a:txBody>
                  <a:tcPr>
                    <a:lnL w="28575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28575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28575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外观特征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28575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优点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28575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用途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28575">
                      <a:solidFill>
                        <a:srgbClr val="006699"/>
                      </a:solidFill>
                      <a:round/>
                    </a:lnR>
                    <a:lnT w="28575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</a:tr>
              <a:tr h="1116012"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en-US" altLang="zh-CN" sz="1600"/>
                    </a:p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固体类</a:t>
                      </a:r>
                      <a:endParaRPr lang="zh-CN" altLang="en-US" sz="1600"/>
                    </a:p>
                  </a:txBody>
                  <a:tcPr>
                    <a:lnL w="28575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固体胶棒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白色固体、短小、塑料瓶装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便于携带、使用不会滴流、方便、牢固、清洁。</a:t>
                      </a:r>
                      <a:endParaRPr lang="zh-CN" altLang="en-US" sz="1600"/>
                    </a:p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endParaRPr lang="en-US" altLang="zh-CN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适于黏贴各种纸张、手工制作、粘贴发票、文件及信封等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28575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</a:tr>
              <a:tr h="1554162">
                <a:tc rowSpan="3"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en-US" altLang="zh-CN" sz="1600"/>
                    </a:p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en-US" altLang="zh-CN" sz="1600"/>
                    </a:p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en-US" altLang="zh-CN" sz="1600"/>
                    </a:p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en-US" altLang="zh-CN" sz="1600"/>
                    </a:p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en-US" altLang="zh-CN" sz="1600"/>
                    </a:p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endParaRPr lang="en-US" altLang="zh-CN" sz="1600"/>
                    </a:p>
                    <a:p>
                      <a:pPr lvl="0" algn="ctr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液体类</a:t>
                      </a:r>
                      <a:endParaRPr lang="zh-CN" altLang="en-US" sz="1600"/>
                    </a:p>
                  </a:txBody>
                  <a:tcPr>
                    <a:lnL w="28575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28575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百得胶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微黄粘稠液 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初粘力强，胶膜柔韧。耐油，耐水 耐热，耐化学品，抗拉强度高，剥离强度高，室温固化，工艺简单。使用方便等特点。 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用于粘贴皮革、橡胶、木材、塑料、陶瓷、金属、织物等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28575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</a:tr>
              <a:tr h="2287588">
                <a:tc vMerge="1">
                  <a:txBody>
                    <a:bodyPr vert="horz" wrap="square"/>
                    <a:lstStyle/>
                    <a:p/>
                  </a:txBody>
                  <a:tcPr>
                    <a:lnL w="28575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1600"/>
                        <a:t>502</a:t>
                      </a:r>
                      <a:r>
                        <a:rPr lang="zh-CN" altLang="en-US" sz="1600"/>
                        <a:t>胶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透明液体、塑料瓶装</a:t>
                      </a:r>
                      <a:endParaRPr lang="zh-CN" altLang="en-US" sz="1600"/>
                    </a:p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endParaRPr lang="en-US" altLang="zh-CN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en-US" altLang="zh-CN" sz="1400"/>
                        <a:t> </a:t>
                      </a:r>
                      <a:r>
                        <a:rPr lang="zh-CN" altLang="en-US" sz="1600"/>
                        <a:t>无溶剂，使用方便瞬间接着， 不须加热常温下即可使用。 效果佳不变质。 较高粘度易挥发，遇水即聚合固化。固化速度快、使用方便，粘接力强、粘接材料广泛</a:t>
                      </a:r>
                      <a:r>
                        <a:rPr lang="zh-CN" altLang="en-US" sz="1400"/>
                        <a:t>。 </a:t>
                      </a:r>
                      <a:endParaRPr lang="zh-CN" altLang="en-US" sz="1400"/>
                    </a:p>
                  </a:txBody>
                  <a:tcPr marL="90000" marR="90000" marT="46800" marB="46800"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可用于钢铁、有色金属、橡胶、皮革、塑料、陶瓷、玻璃、木材等。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28575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12700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</a:tr>
              <a:tr h="1316038">
                <a:tc vMerge="1">
                  <a:txBody>
                    <a:bodyPr vert="horz" wrap="square"/>
                    <a:lstStyle/>
                    <a:p/>
                  </a:txBody>
                  <a:tcPr>
                    <a:lnL w="28575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B w="28575">
                      <a:round/>
                    </a:lnB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得力液体胶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28575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透明粘稠液体、塑料瓶装</a:t>
                      </a:r>
                      <a:endParaRPr lang="zh-CN" altLang="en-US" sz="1600"/>
                    </a:p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endParaRPr lang="en-US" altLang="zh-CN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28575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初粘性好，持粘力强，剥离力大，抗冻性好，耐老化，无毒无味，使用方便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12700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28575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91440" tIns="45720" rIns="91440" bIns="45720" anchor="t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Verdana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  <a:buClrTx/>
                        <a:buFontTx/>
                      </a:pPr>
                      <a:r>
                        <a:rPr lang="zh-CN" altLang="en-US" sz="1600"/>
                        <a:t>用于粘贴各种纸张</a:t>
                      </a:r>
                      <a:endParaRPr lang="zh-CN" altLang="en-US" sz="1600"/>
                    </a:p>
                  </a:txBody>
                  <a:tcPr>
                    <a:lnL w="12700">
                      <a:solidFill>
                        <a:srgbClr val="006699"/>
                      </a:solidFill>
                      <a:round/>
                    </a:lnL>
                    <a:lnR w="28575">
                      <a:solidFill>
                        <a:srgbClr val="006699"/>
                      </a:solidFill>
                      <a:round/>
                    </a:lnR>
                    <a:lnT w="12700">
                      <a:solidFill>
                        <a:srgbClr val="006699"/>
                      </a:solidFill>
                      <a:round/>
                    </a:lnT>
                    <a:lnB w="28575">
                      <a:solidFill>
                        <a:srgbClr val="006699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heel spokes="2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2" title="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7" cy="13144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marL="0" indent="0" algn="ctr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buClrTx/>
              <a:buNone/>
            </a:pPr>
            <a:r>
              <a:rPr lang="zh-CN" altLang="en-US" sz="6000" spc="0" baseline="0">
                <a:effectLst>
                  <a:outerShdw blurRad="38100" dist="38100" dir="2700000" algn="tl">
                    <a:srgbClr val="FFFFFF"/>
                  </a:outerShdw>
                </a:effectLst>
              </a:rPr>
              <a:t>黏斗士种类</a:t>
            </a:r>
            <a:endParaRPr lang="zh-CN" altLang="en-US" sz="6000" baseline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6146" name="Rectangle 3" title=""/>
          <p:cNvSpPr>
            <a:spLocks noGrp="1"/>
          </p:cNvSpPr>
          <p:nvPr>
            <p:ph idx="1"/>
          </p:nvPr>
        </p:nvSpPr>
        <p:spPr>
          <a:xfrm>
            <a:off x="250825" y="1628775"/>
            <a:ext cx="8229600" cy="445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en-US" altLang="zh-CN" sz="4400"/>
              <a:t>1.</a:t>
            </a:r>
            <a:r>
              <a:rPr lang="zh-CN" altLang="en-US" sz="4400"/>
              <a:t>胶布</a:t>
            </a:r>
            <a:endParaRPr lang="zh-CN" altLang="en-US" sz="4400"/>
          </a:p>
        </p:txBody>
      </p:sp>
      <p:pic>
        <p:nvPicPr>
          <p:cNvPr id="6147" name="Picture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313" y="1476375"/>
            <a:ext cx="6265862" cy="53816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69" name="Rectangle 2" title="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8" cy="7334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marL="0" indent="0" algn="ctr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buClrTx/>
              <a:buNone/>
            </a:pPr>
            <a:r>
              <a:rPr lang="en-US" altLang="zh-CN" sz="4400" spc="0" baseline="0">
                <a:effectLst>
                  <a:outerShdw blurRad="38100" dist="38100" dir="2700000" algn="tl">
                    <a:srgbClr val="FFFFFF"/>
                  </a:outerShdw>
                </a:effectLst>
              </a:rPr>
              <a:t>2.</a:t>
            </a:r>
            <a:r>
              <a:rPr lang="zh-CN" altLang="en-US" sz="4400" spc="0" baseline="0">
                <a:effectLst>
                  <a:outerShdw blurRad="38100" dist="38100" dir="2700000" algn="tl">
                    <a:srgbClr val="FFFFFF"/>
                  </a:outerShdw>
                </a:effectLst>
              </a:rPr>
              <a:t>胶水</a:t>
            </a:r>
            <a:endParaRPr lang="zh-CN" altLang="en-US" baseline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7170" name="Picture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13" y="908050"/>
            <a:ext cx="7489825" cy="56134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2" title="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8" cy="8048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marL="0" indent="0" algn="ctr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buClrTx/>
              <a:buNone/>
            </a:pPr>
            <a:r>
              <a:rPr lang="zh-CN" altLang="en-US" sz="4000" b="1" spc="0" baseline="0">
                <a:effectLst>
                  <a:outerShdw blurRad="38100" dist="38100" dir="2700000" algn="tl">
                    <a:srgbClr val="FFFFFF"/>
                  </a:outerShdw>
                </a:effectLst>
              </a:rPr>
              <a:t>固体胶</a:t>
            </a:r>
            <a:endParaRPr lang="zh-CN" altLang="en-US" sz="4000" b="1" baseline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8194" name="Picture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813" y="981075"/>
            <a:ext cx="6264275" cy="532923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9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7" name="Rectangle 2" title="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8" cy="9493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marL="0" indent="0" algn="ctr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buClrTx/>
              <a:buNone/>
            </a:pPr>
            <a:r>
              <a:rPr lang="zh-CN" altLang="en-US" sz="4400" spc="0" baseline="0">
                <a:effectLst>
                  <a:outerShdw blurRad="38100" dist="38100" dir="2700000" algn="tl">
                    <a:srgbClr val="FFFFFF"/>
                  </a:outerShdw>
                </a:effectLst>
              </a:rPr>
              <a:t>玻璃胶</a:t>
            </a:r>
            <a:endParaRPr lang="zh-CN" altLang="en-US" baseline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9218" name="Picture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088" y="1125538"/>
            <a:ext cx="7380287" cy="524668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2" title="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7" cy="13144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marL="0" indent="0" algn="ctr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buClrTx/>
              <a:buNone/>
            </a:pPr>
            <a:r>
              <a:rPr lang="zh-CN" altLang="en-US" sz="4400" spc="0" baseline="0">
                <a:effectLst>
                  <a:outerShdw blurRad="38100" dist="38100" dir="2700000" algn="tl">
                    <a:srgbClr val="FFFFFF"/>
                  </a:outerShdw>
                </a:effectLst>
              </a:rPr>
              <a:t>浆糊</a:t>
            </a:r>
            <a:endParaRPr lang="zh-CN" altLang="en-US" baseline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10242" name="Picture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450" y="1484313"/>
            <a:ext cx="7056438" cy="499586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1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5" name="Rectangle 2" title=""/>
          <p:cNvSpPr>
            <a:spLocks noGrp="1" noChangeArrowheads="1"/>
          </p:cNvSpPr>
          <p:nvPr>
            <p:ph type="title"/>
          </p:nvPr>
        </p:nvSpPr>
        <p:spPr>
          <a:xfrm>
            <a:off x="1331913" y="188913"/>
            <a:ext cx="6505575" cy="9413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marL="0" indent="0" algn="ctr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buClrTx/>
              <a:buNone/>
            </a:pPr>
            <a:r>
              <a:rPr lang="zh-CN" altLang="en-US" sz="4400" spc="0" baseline="0">
                <a:effectLst>
                  <a:outerShdw blurRad="38100" dist="38100" dir="2700000" algn="tl">
                    <a:srgbClr val="FFFFFF"/>
                  </a:outerShdw>
                </a:effectLst>
              </a:rPr>
              <a:t>白乳胶</a:t>
            </a:r>
            <a:endParaRPr lang="zh-CN" altLang="en-US" baseline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11266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513" y="1989138"/>
            <a:ext cx="4581525" cy="4581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Rectangle 2" title="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7" cy="13144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marL="0" indent="0" algn="ctr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defTabSz="914400" eaLnBrk="1" hangingPunct="0">
              <a:buClrTx/>
              <a:buNone/>
            </a:pPr>
            <a:r>
              <a:rPr lang="en-US" altLang="zh-CN" sz="4400" spc="0" baseline="0">
                <a:effectLst>
                  <a:outerShdw blurRad="38100" dist="38100" dir="2700000" algn="tl">
                    <a:srgbClr val="FFFFFF"/>
                  </a:outerShdw>
                </a:effectLst>
              </a:rPr>
              <a:t>101</a:t>
            </a:r>
            <a:r>
              <a:rPr lang="zh-CN" altLang="en-US" sz="4400" spc="0" baseline="0">
                <a:effectLst>
                  <a:outerShdw blurRad="38100" dist="38100" dir="2700000" algn="tl">
                    <a:srgbClr val="FFFFFF"/>
                  </a:outerShdw>
                </a:effectLst>
              </a:rPr>
              <a:t>胶</a:t>
            </a:r>
            <a:endParaRPr lang="zh-CN" altLang="en-US" baseline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12290" name="图片 99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238250" y="2060575"/>
            <a:ext cx="6286500" cy="37877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407900" y="10223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https://d.book118.com/995132213013011120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alloons">
  <a:themeElements>
    <a:clrScheme name="Balloons 8">
      <a:dk1>
        <a:srgbClr val="006699"/>
      </a:dk1>
      <a:lt1>
        <a:srgbClr val="FFFFFF"/>
      </a:lt1>
      <a:dk2>
        <a:srgbClr val="006666"/>
      </a:dk2>
      <a:lt2>
        <a:srgbClr val="FFFFCC"/>
      </a:lt2>
      <a:accent1>
        <a:srgbClr val="EDFAD2"/>
      </a:accent1>
      <a:accent2>
        <a:srgbClr val="EBF7FF"/>
      </a:accent2>
      <a:accent3>
        <a:srgbClr val="FFFFFF"/>
      </a:accent3>
      <a:accent4>
        <a:srgbClr val="005682"/>
      </a:accent4>
      <a:accent5>
        <a:srgbClr val="F4FCE5"/>
      </a:accent5>
      <a:accent6>
        <a:srgbClr val="D5E0E7"/>
      </a:accent6>
      <a:hlink>
        <a:srgbClr val="CC99FF"/>
      </a:hlink>
      <a:folHlink>
        <a:srgbClr val="F2DFFD"/>
      </a:folHlink>
    </a:clrScheme>
    <a:fontScheme name="Balloons">
      <a:majorFont>
        <a:latin typeface="Verdana"/>
        <a:ea typeface="宋体"/>
        <a:cs typeface="Arial"/>
      </a:majorFont>
      <a:minorFont>
        <a:latin typeface="Verdan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Balloons 1">
        <a:dk1>
          <a:srgbClr val="9900CC"/>
        </a:dk1>
        <a:lt1>
          <a:srgbClr val="FFFFCC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660066"/>
        </a:accent2>
        <a:accent3>
          <a:srgbClr val="AAAAAA"/>
        </a:accent3>
        <a:accent4>
          <a:srgbClr val="DADAAE"/>
        </a:accent4>
        <a:accent5>
          <a:srgbClr val="B8B8CA"/>
        </a:accent5>
        <a:accent6>
          <a:srgbClr val="5C005C"/>
        </a:accent6>
        <a:hlink>
          <a:srgbClr val="CC00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loons 2">
        <a:dk1>
          <a:srgbClr val="990033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E78A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loons 3">
        <a:dk1>
          <a:srgbClr val="CCCCFF"/>
        </a:dk1>
        <a:lt1>
          <a:srgbClr val="FFFFCC"/>
        </a:lt1>
        <a:dk2>
          <a:srgbClr val="000000"/>
        </a:dk2>
        <a:lt2>
          <a:srgbClr val="FFFFFF"/>
        </a:lt2>
        <a:accent1>
          <a:srgbClr val="9999FF"/>
        </a:accent1>
        <a:accent2>
          <a:srgbClr val="33CCCC"/>
        </a:accent2>
        <a:accent3>
          <a:srgbClr val="AAAAAA"/>
        </a:accent3>
        <a:accent4>
          <a:srgbClr val="DADAAE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loons 4">
        <a:dk1>
          <a:srgbClr val="000000"/>
        </a:dk1>
        <a:lt1>
          <a:srgbClr val="F8F8F8"/>
        </a:lt1>
        <a:dk2>
          <a:srgbClr val="800000"/>
        </a:dk2>
        <a:lt2>
          <a:srgbClr val="FFFFFF"/>
        </a:lt2>
        <a:accent1>
          <a:srgbClr val="FF3300"/>
        </a:accent1>
        <a:accent2>
          <a:srgbClr val="FF5050"/>
        </a:accent2>
        <a:accent3>
          <a:srgbClr val="C0AAAA"/>
        </a:accent3>
        <a:accent4>
          <a:srgbClr val="D4D4D4"/>
        </a:accent4>
        <a:accent5>
          <a:srgbClr val="FFADAA"/>
        </a:accent5>
        <a:accent6>
          <a:srgbClr val="E74848"/>
        </a:accent6>
        <a:hlink>
          <a:srgbClr val="FF99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loons 5">
        <a:dk1>
          <a:srgbClr val="666699"/>
        </a:dk1>
        <a:lt1>
          <a:srgbClr val="FFFFFF"/>
        </a:lt1>
        <a:dk2>
          <a:srgbClr val="000066"/>
        </a:dk2>
        <a:lt2>
          <a:srgbClr val="CCECFF"/>
        </a:lt2>
        <a:accent1>
          <a:srgbClr val="009999"/>
        </a:accent1>
        <a:accent2>
          <a:srgbClr val="0099CC"/>
        </a:accent2>
        <a:accent3>
          <a:srgbClr val="AAAAB8"/>
        </a:accent3>
        <a:accent4>
          <a:srgbClr val="DADADA"/>
        </a:accent4>
        <a:accent5>
          <a:srgbClr val="AACACA"/>
        </a:accent5>
        <a:accent6>
          <a:srgbClr val="008AB9"/>
        </a:accent6>
        <a:hlink>
          <a:srgbClr val="CC99FF"/>
        </a:hlink>
        <a:folHlink>
          <a:srgbClr val="3366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loons 6">
        <a:dk1>
          <a:srgbClr val="99CC00"/>
        </a:dk1>
        <a:lt1>
          <a:srgbClr val="FFFFFF"/>
        </a:lt1>
        <a:dk2>
          <a:srgbClr val="009900"/>
        </a:dk2>
        <a:lt2>
          <a:srgbClr val="FFFF99"/>
        </a:lt2>
        <a:accent1>
          <a:srgbClr val="336600"/>
        </a:accent1>
        <a:accent2>
          <a:srgbClr val="008000"/>
        </a:accent2>
        <a:accent3>
          <a:srgbClr val="AACAAA"/>
        </a:accent3>
        <a:accent4>
          <a:srgbClr val="DADADA"/>
        </a:accent4>
        <a:accent5>
          <a:srgbClr val="ADB8AA"/>
        </a:accent5>
        <a:accent6>
          <a:srgbClr val="007300"/>
        </a:accent6>
        <a:hlink>
          <a:srgbClr val="CCCC00"/>
        </a:hlink>
        <a:folHlink>
          <a:srgbClr val="33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loons 7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EEF8FF"/>
        </a:accent3>
        <a:accent4>
          <a:srgbClr val="000056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loons 8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FFFFFF"/>
        </a:accent3>
        <a:accent4>
          <a:srgbClr val="005682"/>
        </a:accent4>
        <a:accent5>
          <a:srgbClr val="F4FCE5"/>
        </a:accent5>
        <a:accent6>
          <a:srgbClr val="D5E0E7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loons 9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8AB9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Verdana</vt:lpstr>
      <vt:lpstr>宋体</vt:lpstr>
      <vt:lpstr>Office Theme</vt:lpstr>
      <vt:lpstr>PowerPoint Presentation</vt:lpstr>
      <vt:lpstr>目录</vt:lpstr>
      <vt:lpstr>PowerPoint Presentation</vt:lpstr>
      <vt:lpstr>黏斗士种类</vt:lpstr>
      <vt:lpstr>2.胶水</vt:lpstr>
      <vt:lpstr>固体胶</vt:lpstr>
      <vt:lpstr>玻璃胶</vt:lpstr>
      <vt:lpstr>浆糊</vt:lpstr>
      <vt:lpstr>白乳胶</vt:lpstr>
      <vt:lpstr>101胶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2024-09-22T10:00:06.825</cp:lastPrinted>
  <dcterms:created xsi:type="dcterms:W3CDTF">2024-09-22T02:00:06Z</dcterms:created>
  <dcterms:modified xsi:type="dcterms:W3CDTF">2024-09-22T02:00:08Z</dcterms:modified>
</cp:coreProperties>
</file>