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75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BE871-4FA4-4F45-A40C-4750CE64A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522D6-9522-4687-B9FE-B6BE3A23C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EFABB-25C6-405E-9CB1-ABDF55A8E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0F5EC-6404-4012-95A4-431C55FE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693324-76B4-447D-A99C-4E54E6295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6F1DBE-726F-4873-99C0-0EB34652E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588BEC-D376-442D-8C15-D0BFFF8DD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5A614-3ED1-475C-8A43-A93EDF29F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662EE-820E-452C-937C-DBCEE257E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C7AF0-F81D-4FC3-B5D6-AD7318981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C18F8-BA1E-4E61-8F33-D7DD1625A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746" r:id="rId2"/>
    <p:sldLayoutId id="2147498747" r:id="rId3"/>
    <p:sldLayoutId id="2147498748" r:id="rId4"/>
    <p:sldLayoutId id="2147498749" r:id="rId5"/>
    <p:sldLayoutId id="2147498750" r:id="rId6"/>
    <p:sldLayoutId id="2147498751" r:id="rId7"/>
    <p:sldLayoutId id="2147498752" r:id="rId8"/>
    <p:sldLayoutId id="2147498753" r:id="rId9"/>
    <p:sldLayoutId id="2147498754" r:id="rId10"/>
    <p:sldLayoutId id="2147498755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33003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2023年终行政管理工作总览PPT模板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行政管理工作的内容与重要性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行政管理工作的未来展望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2023年行政管理工作的总结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行政管理工作常用工具与资源介绍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行政管理工作的优秀实践案例分享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https://d.book118.com/995133003220011043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2023年终行政管理工作总览PPT模板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2024-09-05T11:47:48.939</cp:lastPrinted>
  <dcterms:created xsi:type="dcterms:W3CDTF">2024-09-05T03:47:48Z</dcterms:created>
  <dcterms:modified xsi:type="dcterms:W3CDTF">2024-09-05T03:47:51Z</dcterms:modified>
</cp:coreProperties>
</file>