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C0291-2658-44F9-9F0A-03C2FBEC3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0321E-039B-49FA-93B7-331E45BFB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93407-9328-454C-92EC-3F748CD56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66612-097B-4DC0-9968-40EE73A41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D238A-9E9D-41AA-992C-8351B95FE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E2CCAD-718B-47D9-B524-327A8ECE9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BCA64A-1EC4-484E-9B0B-6370EDE61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D889F-8A62-47B0-9924-C02C5F2EE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141ED-C7E7-46E0-83CC-B60C1A7DA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0F351-DD05-4CF7-967F-2F259C363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D589B-4625-46E6-BBAC-28F72584E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33324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人才管理实践教材案例分析集锦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人才管理概述与案例分析引言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员工关系管理与企业文化案例分析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人才管理挑战与对策探讨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人才管理概述与案例分析引言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人才管理是指通过一系列策略、流程和实践，系统地吸引、发展、激励和保留组织所需的人才，以实现组织战略目标的过程。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在知识经济时代，人才是企业最宝贵的资源。有效的人才管理能够提升员工绩效、增强组织竞争力、促进组织创新和发展，对于组织的长期成功具有重要意义。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63" r="26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通过对具体企业人才管理实践的案例分析，使读者深入了解人才管理的实际操作和应用，掌握相关理论和方法，并培养分析和解决问题的能力。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案例分析是理论与实践相结合的有效方式，能够帮助读者将理论知识应用于实际情境，加深对人才管理理论的理解和掌握。同时，通过案例分析可以汲取他人的经验教训，为企业自身的人才管理提供借鉴和启示。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本教材共分为若干章节，每个章节围绕一个特定的人才管理主题展开，包括人才战略规划、招聘与选拔、培训与开发、绩效管理、薪酬福利、员工关系管理等。每个章节包含理论阐述、案例分析、思考题等部分。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教材结构安排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本教材时，建议读者先通读全书，了解整体结构和内容安排；然后按照章节顺序逐一学习，重点关注每个章节的理论知识和案例分析；最后通过思考题检验自己的学习成果。在学习过程中，可以结合企业自身实际情况进行思考和应用，以达到最佳学习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使用建议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教材结构安排及使用建议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招聘与选拔案例分析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分析常见的招聘渠道，如校园招聘、社会招聘、内部推荐、猎头公司等，并比较其优缺点。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渠道选择依据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探讨如何根据企业需求、目标人群和预算等因素选择合适的招聘渠道。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介绍评估招聘渠道效果的方法和指标，如招聘周期、招聘成本、录用人员质量等。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分析面试流程设计的关键要素，如面试官的选定、面试题目的设计、面试评分标准的制定等。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分享一些有效的面试技巧，如如何提问、如何倾听、如何观察等，以帮助面试官更好地评估候选人。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面试技巧分享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120" r="2312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介绍一些常用的测评方法，如心理测验、能力测试、情境模拟等，并分析其在招聘中的应用和局限性。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测评方法应用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面试技巧与测评方法应用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成功招聘实践案例分享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成功案例介绍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分享一些成功招聘的实践案例，包括招聘策略的制定、招聘渠道的选择、面试和测评方法的应用等。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成功因素分析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分析这些成功案例背后的关键因素和成功经验，如精准的定位、科学的选拔标准、有效的面试技巧等。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启示与借鉴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探讨这些成功案例对其他企业的启示和借鉴意义，如如何根据自身情况制定合适的招聘策略、如何提升招聘效果等。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通过调研、访谈、问卷调查等方式，深入了解员工和组织的培训需求，明确培训目标。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根据需求分析结果，制定详细的培训计划，包括培训内容、时间、地点、方式等。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提前准备好培训所需的教材、讲师、场地等资源，确保培训的顺利进行。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根据培训内容和员工特点，选择合适的培训方式，如线上课程、线下培训、工作坊等。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结合培训目标和员工需求，设计针对性强、实用性高的培训课程，包括理论讲解、案例分析、实践操作等。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按照培训计划，有序组织培训的实施，包括课程讲解、学员互动、问题解答等环节。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83" r="15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培训课程设计与实施过程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https://d.book118.com/995133324103011034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2024-08-29T16:17:45.752</cp:lastPrinted>
  <dcterms:created xsi:type="dcterms:W3CDTF">2024-08-29T08:17:45Z</dcterms:created>
  <dcterms:modified xsi:type="dcterms:W3CDTF">2024-08-29T08:17:47Z</dcterms:modified>
</cp:coreProperties>
</file>