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AD17A-3993-45AA-8320-233EF9A9B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3194C-0C23-4D4B-82E9-B070F14F3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B100C-7835-4E44-A559-9A741791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EFA22-A5EB-4580-BEF5-380F0257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F185A-4475-47BC-9123-02B7B0DF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040130-BCA8-4ABE-ABF1-32044D807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C74C5-FF0E-4B5C-9CA7-A771EF9DF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18C4B-0C35-4F9C-8A16-2A76DDE45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A7E94-A4BD-407C-B8EB-FD2642BEC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58665-D02E-4893-BBC3-BA0E86FA6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3B739-EB08-49B9-886B-129EA57E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34042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技术选择与产品开发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产品开发流程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技术与产品整合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80" b="47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890" b="1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技术驱动的产品开发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随着技术的不断进步，选择合适的技术对于产品开发至关重要。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为了在竞争激烈的市场中脱颖而出，需要利用先进技术提升产品竞争力。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满足客户多样化的需求，需要依赖技术的不断创新和应用。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技术选择原则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介绍在选择技术时需要考虑的原则和标准。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阐述如何对备选技术进行评估和比较，以确定最适合的技术方案。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技术实施计划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描述选定技术后的实施计划和步骤，包括时间表和资源需求等。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分析实施该技术后预期达到的成果和可能面临的风险及应对措施。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评估现有技术的稳定性、可靠性和适用性，以及是否满足产品开发需求。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分析现有技术的获取、使用和维护成本，以及是否符合预算要求。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技术生态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考察现有技术的生态系统，包括相关工具、库、社区支持和文档等。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评估新技术的创新性、独特性和前瞻性，以及是否能够为产品开发带来竞争优势。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分析新技术在实际应用中的可行性、可靠性和性能表现。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识别新技术可能带来的技术风险、安全风险和合规性风险，并制定相应的风险管理策略。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技术选择决策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基于对比分析结果，制定技术选择决策，选择最适合产品开发的技术方案。同时，制定技术实施计划和风险管理策略，确保技术选择的成功实施。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明确产品开发的需求和目标，以及所需技术的功能和性能要求。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对比现有技术和新技术的优缺点，综合考虑技术成熟度、成本、生态、创新性、可行性和风险等因素。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产品开发流程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通过市场调研、用户访谈、竞品分析等手段，深入了解目标市场和用户需求，为产品定义提供数据支持。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产品需求定义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基于市场需求调研结果，明确产品的目标用户、使用场景、功能需求等，形成详细的产品需求文档。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针对产品需求，评估现有技术能力和资源是否能够满足产品开发要求，以及可能存在的技术风险和挑战。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根据产品需求文档，进行产品的概念设计，包括功能结构、交互流程、界面布局等，形成初步的产品原型。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在概念设计的基础上，进行产品的详细设计，包括数据库设计、系统架构设计、模块划分等，形成详细的设计文档。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根据详细设计文档，进行产品的编码实现工作，包括前端界面开发、后端逻辑开发、数据库搭建等。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开发实现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针对产品的各项功能进行测试，确保产品功能的正确性和稳定性。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对产品进行压力测试、负载测试等性能测试，确保产品在高负载情况下的稳定性和可靠性。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邀请目标用户对产品进行验收测试，收集用户反馈和建议，对产品进行持续改进和优化。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用户验收测试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https://d.book118.com/995134042321011042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2024-09-04T08:11:27.787</cp:lastPrinted>
  <dcterms:created xsi:type="dcterms:W3CDTF">2024-09-04T00:11:27Z</dcterms:created>
  <dcterms:modified xsi:type="dcterms:W3CDTF">2024-09-04T00:11:29Z</dcterms:modified>
</cp:coreProperties>
</file>