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B8EFB-EC0D-41B7-999A-679C7D38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D944D-6490-444D-ADA7-E29DA550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B4523-91DF-4472-892F-2B9DF7FE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A8B8E-A477-4FAE-8A35-DDB16AF7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81633-FD5C-48E7-8164-CCC6306D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E5A5C-1B52-44CF-B173-6E036202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8B6AB-DDDC-4334-BBB4-63B71C0F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F7E74-EE50-483B-BEA5-5E55FF3DB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B1574-EE17-467F-AFF0-A9A2674A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6957F-4A09-415F-BA07-D1B4728F1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25218-7D7A-40F2-B431-783851F0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411413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初一2班家长会课件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学生情况概览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互动环节与答疑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加强家长与学校之间的联系，共同关注孩子的成长。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促进家校沟通与合作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让家长了解班级整体表现、学习氛围和活动开展情况。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分享班级情况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针对家长关心的问题进行解答，消除疑虑。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解答家长疑问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为家长提供相关建议，支持学校的教育教学工作。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指导家长如何配合学校工作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对家长的参与表示感谢，强调家校合作的重要性，鼓励家长积极配合学校工作。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设置家长提问、建议等环节，鼓励家长积极参与，共同关注孩子成长。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班级情况汇报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由班主任汇报班级整体表现、学习氛围、活动开展等情况，以及存在的问题和改进措施。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由班主任或主持人简要介绍会议背景、目的和议程安排。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教师团队介绍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逐一介绍班级各科任课教师，包括教学经验、教学成果等方面的介绍。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班主任及教师团队与家长的互动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鼓励家长与班主任及教师团队进行交流，提出建议和意见，共同关注孩子的成长。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介绍班主任的教育教学经验、管理理念和班级管理经验等。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科任教师介绍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逐一介绍各科任课教师的教学经验、教学成果和授课特点等方面的信息。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班主任及教师团队介绍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学生情况概览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488" r="234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对学生在上学期各科学习成绩进行总体的分析，包括平均分、及格率、优秀率等，让家长了解学生在学习上的整体表现。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关注学生在学习上的进步，对取得明显进步的学生给予肯定和鼓励，同时对学习退步的学生给予关心和指导。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学习进步情况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学习情况总结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对学生在课堂上的纪律表现进行评估，包括是否迟到、早退、旷课等，以及课堂上的行为举止是否符合规范。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评价学生在课堂上的参与度，包括是否积极回答问题、是否主动参与讨论等，鼓励学生积极参与课堂活动。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课堂表现评价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课堂参与度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课堂纪律情况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社团活动参与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了解学生参加的社团活动和兴趣小组，关注学生在这些活动中的表现和收获。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了解学生在社会实践中的表现和收获，鼓励学生积极参加社会实践活动，提高综合素质。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学科学习情况分析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基础扎实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经过一学期的语文学习，大部分学生掌握了基本的字词、语法和阅读理解能力，能够熟练运用所学知识进行写作和表达。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写作能力需提高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部分学生在写作方面表现欠佳，需要加强练习和指导，提高他们的写作技巧和表达能力。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阅读习惯待培养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部分学生尚未养成良好的阅读习惯，需要家长积极引导，提供合适的阅读材料，培养孩子的阅读兴趣。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语文学习情况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学生在数学学习中表现出了较强的逻辑思维能力，能够解决较为复杂的数学问题。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部分学生在计算方面存在一定困难，需要加强练习，提高计算准确性和速度。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部分学生在解决应用题方面存在困难，需要加强解题方法的指导和练习。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逻辑思维能力强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计算能力需加强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应用题解题能力待提高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数学学习情况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英语学习情况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语音语调需纠正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学生在英语发音和语调方面存在一定问题，需要加强语音训练和模仿，提高口语表达能力。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词汇量需扩大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语法知识需巩固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部分学生在英语语法方面存在薄弱环节，需要加强练习和巩固，提高语言运用准确性。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学生需要积累更多的英语词汇，提高阅读和写作能力。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https://d.book118.com/995141141301011040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2024-09-01T00:25:39.655</cp:lastPrinted>
  <dcterms:created xsi:type="dcterms:W3CDTF">2024-08-31T16:25:39Z</dcterms:created>
  <dcterms:modified xsi:type="dcterms:W3CDTF">2024-08-31T16:25:41Z</dcterms:modified>
</cp:coreProperties>
</file>