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90838-C814-4684-9DE9-68EE151DA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8E7CB-DC12-4B8C-AACC-FA834712F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0768A-1D9B-43ED-9732-EAD3B1D07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12D5D-3F53-4C48-9804-37268D8FE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DB1D58-C33E-439C-BDAC-112CFE6E3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13489F-4B95-4BAA-8CAC-70D54D0A1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6F185A-D7D4-429A-824F-6D726C166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9CDAA-5DF5-4524-B04D-B0BFB2E35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F57EE-FEF2-417A-8297-4D7B8C513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4DD2E-B5F0-49CF-AC7B-68458E149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D2701-99BD-45B3-8846-8055B8231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421102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2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分离式水冷柜机行业竞争格局及投资价值分析报告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投资价值分析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未来市场预测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89" r="189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439" r="2143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分离式水冷柜机是一种利用水循环系统进行冷却的制冷设备，广泛应用于商业和工业领域。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根据用途、功率和冷却方式的不同，分离式水冷柜机可分为多种类型，如商用冷藏柜、工业用冷水机等。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全球分离式水冷柜机市场规模不断扩大，随着商业和工业领域的快速发展，市场规模持续增长。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技术进步、产品创新、市场需求增长以及环保政策推动是市场规模增长的主要动力。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增长动力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随着环保意识的提高和能源成本的增加，高效节能的分离式水冷柜机将成为市场主流。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高效节能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技术进步和创新将推动产品性能提升，满足不同领域和行业的需求。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智能化技术将应用于分离式水冷柜机，实现远程监控、故障诊断和节能控制等功能。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针对不同行业和客户需求，提供定制化的分离式水冷柜机解决方案将成为行业发展趋势。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93" b="262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449" b="64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主要竞争者概览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作为国内家电巨头，海尔在分离式水冷柜机市场上占据重要地位，凭借其品牌影响力和技术创新，持续推出符合市场需求的产品。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美的作为另一家国内家电巨头，在分离式水冷柜机市场上也有着不俗的表现，通过不断优化产品性能和外观设计，提升市场竞争力。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西门子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作为国际知名品牌，西门子在分离式水冷柜机市场上也有一定的影响力，以其稳定的产品性能和可靠的质量赢得了消费者的信赖。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通过技术创新和产品差异化策略，不断推出具有竞争力的新品，同时加强品牌建设和渠道拓展，提升市场份额。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注重产品性能和外观设计的优化，以满足不同消费者的需求。同时，通过价格战和促销活动，抢占市场份额。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西门子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以稳定的产品性能和可靠的质量为核心竞争策略，同时加强与渠道商的合作，扩大市场份额。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目前，分离式水冷柜机市场竞争激烈，市场集中度相对较高。海尔、美的和西门子等大型品牌占据了大部分市场份额，其他中小品牌只能在剩余的市场份额中竞争。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随着市场竞争的加剧，预计未来市场集中度将进一步提高，大型品牌的市场份额将进一步扩大。同时，中小品牌要想在市场中立足，必须加大技术创新和品牌建设的投入，提升自身竞争力。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市场集中度分析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投资价值分析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https://d.book118.com/995142110201011034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2024-08-30T01:20:53.517</cp:lastPrinted>
  <dcterms:created xsi:type="dcterms:W3CDTF">2024-08-29T17:20:53Z</dcterms:created>
  <dcterms:modified xsi:type="dcterms:W3CDTF">2024-08-29T17:20:55Z</dcterms:modified>
</cp:coreProperties>
</file>