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3584-FE01-4C2D-877D-BC043E0C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03FAC-D469-4261-9DEB-5B51EA29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5BFF8-6E30-4D3A-A458-44AAB40B8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DF880-A2F3-4867-A975-92CF9020F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51B6AE-FAC2-4C95-AE0D-BC0020E66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FE58E5-0D87-4DA1-8170-9DB06111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CE5C7-1742-4A93-9D6F-270E4C73F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AC089-F5D9-41C2-B150-2243E8B19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AB004-A3B3-471D-9BA4-B04B90BF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D37CA-533E-4A57-A5BF-8FE7F702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97161-7028-4180-A0BE-39A8F4C5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4312404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促进教育健康发展的措施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促进教育健康发展的措施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具体实施方案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62" r="2086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422775" y="196373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2298700" y="5410200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Freeform 6"/>
          <p:cNvSpPr/>
          <p:nvPr/>
        </p:nvSpPr>
        <p:spPr>
          <a:xfrm>
            <a:off x="5541931" y="149228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43563" y="159067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4918043" y="4924425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022818" y="5022818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753100" y="171407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118735" y="5145405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861239" y="145732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861239" y="1795982"/>
            <a:ext cx="43643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教育是培养人才的重要途径，健康发展的教育能够为社会提供高素质的人才，推动经济和社会的发展。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8707" y="3213215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提高国民素质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178707" y="3551872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通过教育，可以提高国民素质，增强国家软实力，提升国际竞争力。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257377" y="491490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促进社会公平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257377" y="5253557"/>
            <a:ext cx="4362450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教育是实现社会公平的重要手段，通过教育可以让更多的人获得更好的发展机会。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教育健康发展的重要性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当前教育发展面临的挑战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教育资源分配不均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当前教育资源分配存在不均衡现象，一些地区和学校的教育资源匮乏，影响了教育质量。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教育评价体系不完善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现有的教育评价体系过于注重考试成绩，导致学生综合素质发展受限。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教育与市场需求脱节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一些学校和专业的设置与市场需求存在脱节现象，导致毕业生就业困难。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促进教育健康发展的措施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提高教育经费在政府财政预算中的比例，确保教育经费的稳定增长。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833" r="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增加政府教育经费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通过税收优惠、财政补贴等方式，引导和鼓励社会资本进入教育领域。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鼓励社会资本投入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提高教师的工资待遇和福利保障，吸引更多优秀人才从事教育工作。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提高教师待遇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提高教育投入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加大农村和边远地区教育资源的投入，改善办学条件，提高教育质量。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均衡城乡资源分配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优化学校布局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强化信息化教学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708" r="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根据人口分布和城市化进程，合理规划学校布局，方便学生就近入学。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利用信息技术手段，提高教学效率和资源共享水平，缩小城乡教育差距。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优化教育资源配置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加强教师培训和继续教育，提高教师的专业素养和教育能力。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严格教师准入门槛，确保教师队伍的整体素质。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完善教师资格制度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通过评选优秀教师、实施绩效工资等方式，激发教师的工作积极性和创新精神。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加强教师队伍建设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强化过程评价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关注学生的学习过程和成长经历，及时反馈指导，帮助学生改进提高。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引入第三方评价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通过第三方机构对学校和教师进行评价，保证评价的客观性和公正性。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建立多元化评价体系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综合评价学生的知识、能力和素质，关注学生的全面发展。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完善教育评价体系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具体实施方案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https://d.book118.com/995143124044011112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2024-09-18T10:56:50.289</cp:lastPrinted>
  <dcterms:created xsi:type="dcterms:W3CDTF">2024-09-18T02:56:50Z</dcterms:created>
  <dcterms:modified xsi:type="dcterms:W3CDTF">2024-09-18T02:56:52Z</dcterms:modified>
</cp:coreProperties>
</file>