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A05954-9DAE-4044-A7F8-7561021BD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5E978E-A418-4CCF-86B7-0BA8F1976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F5E4FF-9674-4582-BD10-3E6FEE17CF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B19EE7-8A35-4339-92B5-7BDEBC5908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678FBB-6F3D-4DB5-AE2E-263E284047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84480B-44AC-4C99-886F-D4B58FCA8B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BC3237-D938-4305-B95E-00E4CF4497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F17EF7-1582-48D9-8B24-5F66F405F9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47A9D8-E0B1-458F-A600-3FD8FBD8F5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996777-6967-494C-95DA-0E0983CF2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6B318A-011C-4310-9FC3-0C41991EA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144132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吴传生经济数学微积分</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微积分基本概念与性质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微分法在经济学中应用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积分法在经济学中应用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微分方程在经济学中应用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无穷级数在经济学中应用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多元函数微积分在经济学中应用</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微积分基本概念与性质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635" b="2563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310" b="2931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微分学起源与发展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微分学的起源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微分学起源于17世纪，主要为了解决曲线的切线问题和函数的极值问题。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微分学的发展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随着数学的发展，微分学逐渐形成了完整的理论体系，包括微分的基本概念、微分法则、微分中值定理等。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微分学与经济学的关系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微分学在经济学中有着广泛的应用，如边际分析、弹性分析等，为经济学研究提供了重要的数学工具。</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微分与导数的关系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微分是导数的一种表现形式，导数可以理解为函数在某一点处的微分值。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微分的定义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微分是函数在某一点处的局部变化率，即函数在该点处的切线斜率。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微分的几何意义</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微分反映了函数图像在某一点处的局部性质，即函数在该点处的切线方向和切线斜率。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微分定义及几何意义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积分的定义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积分是函数在某个区间上的整体变化量，即函数在该区间上与x轴围成的面积。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积分的几何意义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积分反映了函数图像在某个区间上的整体性质，即函数在该区间上与x轴围成的面积。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积分与微分的关系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积分和微分是互逆的运算，通过积分可以得到函数在某个区间上的整体变化量，而通过微分可以得到函数在某一点处的局部变化率。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积分定义及几何意义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微积分基本定理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微积分基本定理的内容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微积分基本定理包括牛顿-莱布尼兹公式和格林公式等，它们建立了微分和积分之间的联系，使得我们可以通过微分来计算积分或者通过积分来计算微分。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微积分基本定理的意义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微积分基本定理是微积分学的核心定理之一，它揭示了微分和积分之间的内在联系和互逆关系，为微积分学的发展和应用提供了重要的理论基础。</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微分法在经济学中应用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500" r="11500"/>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边际概念</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边际分析是微分法在经济学中的重要应用，通过求解函数的导数（边际量）来研究经济变量的变化率。</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边际效用</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在消费者理论中，边际效用表示消费者从增加一单位商品或服务中获得的额外效用。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边际成本</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在生产者理论中，边际成本表示生产者增加一单位产量所引起的总成本的增量。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边际分析在经济学中作用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弹性是经济学中衡量因变量对自变量变化的敏感程度的指标，通过求解函数的相对变化率来计算。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弹性定义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500" r="11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需求价格弹性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875" r="3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供给价格弹性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017" r="170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表示需求量对价格变动的敏感程度，用于分析价格变动对市场需求量的影响。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表示供给量对价格变动的敏感程度，用于分析价格变动对市场供给量的影响。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弹性分析在经济学中应用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最优化问题是经济学中研究如何在给定条件下实现最优目标的问题，通常通过求解函数的极值来解决。</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最优化概念</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在预算约束下，消费者如何选择商品组合以实现效用最大化。</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消费者最优选择</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在生产函数和成本函数的约束下，生产者如何选择生产要素组合以实现利润最大化。</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生产者最优决策</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最优化问题在经济学中求解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积分法在经济学中应用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250" r="13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总产量计算</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总产量是指在某一特定时期内，一个经济体所生产的全部最终产品和劳务的总量。利用积分法，可以将不同时间点上的产量进行累加，从而得到总产量。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总收入计算</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总收入是指在某一特定时期内，一个经济体通过销售其生产的全部最终产品和劳务所获得的全部收入。利用积分法，可以将不同时间点上的销售收入进行累加，从而得到总收入。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总成本计算</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总成本是指在某一特定时期内，一个经济体为生产其最终产品和劳务所耗费的全部成本。利用积分法，可以将不同时间点上的成本进行累加，从而得到总成本。</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总产量、总收入和总成本计算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消费者剩余和生产者剩余计算</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消费者剩余是指消费者在购买一定数量的某种商品时愿意支付的最高价格与实际支付价格之间的差额。利用积分法，可以计算出消费者在购买商品时所获得的消费者剩余总量。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消费者剩余计算</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生产者剩余是指生产者在提供一定数量的某种商品时所愿意接受的最低价格与实际收取价格之间的差额。利用积分法，可以计算出生产者在提供商品时所获得的生产者剩余总量。</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生产者剩余计算</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https://d.book118.com/995144132004011114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2024-09-20T23:25:40.269</cp:lastPrinted>
  <dcterms:created xsi:type="dcterms:W3CDTF">2024-09-20T15:25:40Z</dcterms:created>
  <dcterms:modified xsi:type="dcterms:W3CDTF">2024-09-20T15:25:42Z</dcterms:modified>
</cp:coreProperties>
</file>