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D03E7-1278-49C6-8752-DB7E248E5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992A9-DA58-476E-B89D-16537589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63A4BC-343C-430F-A687-265330B56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641EC-A569-42D6-B0D4-07BC525BB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6DAED5-2C16-41B2-85F6-600003C9A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B4F648-8A02-4686-B267-44378CB86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6CDE4B-7932-4417-87E0-A9FBBC1E45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534CE6-6A3E-49B5-A845-F737B5076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612F96-9BB2-4659-A86F-E5504B70C4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48275-5460-4322-8276-30F275F9A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2C76EC-A003-4593-80FF-4B0F9DA31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4421214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《运动的快慢》ppt课件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运动的定义与描述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变速运动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运动快慢的比较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生活中的运动快慢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运动的定义与描述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325" r="832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90" b="249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运动是物体位置的变化。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5249" r="5249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运动是物体相对于参考系（通常是地面）的位置变化。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运动是绝对的，静止是相对的。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什么是运动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物体在空间中移动的直线长度。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描述物体运动快慢的物理量，等于位移与时间的比值。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描述物体速度变化快慢的物理量，等于速度变化量与时间的比值。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描述运动的物理量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平均速度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在一段时间内，物体位移与时间的比值。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瞬时速度与平均速度的关系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在时间间隔很短的情况下，平均速度近似等于瞬时速度。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瞬时速度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在某一时刻，物体在某位置的速度。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02" r="1660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速度的概念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匀速直线运动是指物体沿着直线运动，且在任意相等的时间内通过的位移相等。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匀速直线运动是物体运动的一种理想状态，其特点是速度的大小和方向保持不变，且在任意相等的时间内通过的位移相等。匀速直线运动的速度是一个定值，可以用符号“v”表示，单位是米/秒（m/s）。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匀速直线运动的定义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匀速直线运动的速度可以通过公式“v = s/t”计算，其中“s”表示位移，“t”表示时间。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匀速直线运动的速度是一个定值，可以通过公式“v = s/t”计算，其中“s”表示物体在一段时间内通过的位移，“t”表示这段时间的长度。速度的单位是米/秒（m/s）。匀速直线运动的速度也可以通过其他公式计算，如“v = v0 + at”，“v0”表示初速度，“a”表示加速度，“t”表示时间。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匀速直线运动的速度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匀速直线运动的位移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匀速直线运动的位移可以通过公式“s = vt”计算，其中“v”表示速度，“t”表示时间。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匀速直线运动的位移是指物体在一段时间内通过的路程。位移可以通过公式“s = vt”计算，其中“s”表示位移，“v”表示速度，“t”表示时间。位移的单位是米（m）。匀速直线运动的位移也可以通过其他公式计算，如“s = v0t + 1/2at^2”，“v0”表示初速度，“a”表示加速度，“t”表示时间。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变速运动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https://d.book118.com/995144212144011103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2024-09-12T21:53:26.185</cp:lastPrinted>
  <dcterms:created xsi:type="dcterms:W3CDTF">2024-09-12T13:53:26Z</dcterms:created>
  <dcterms:modified xsi:type="dcterms:W3CDTF">2024-09-12T13:53:28Z</dcterms:modified>
</cp:coreProperties>
</file>