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233BE-4770-4CD0-B847-8AA7F449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B132B-6B7A-4C52-9AC4-AB25E945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C7551-9056-4E9D-A1EB-764103D9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F79F0-8B48-4B72-A41D-CDEFE712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757AC5-9AEE-40A1-AFB5-50DA93166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308B2-F2EB-474E-A4A2-011FE9AF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D9F02-77B2-4CE8-A89B-E90DB4B7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EB791-5428-45BF-BBF6-9C9F4584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87697-4E89-4A1E-A083-630E638D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CF5B6-D048-4BE2-9CD0-70B6652C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FB2B-0E06-4CDE-A190-1C96D13D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0014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议论文写作指导——如何概述材料\n## 1.议论文写作概述及重要性\n### 1.1议论文的定义与类型\n### 1.2议论文写作的重要性\n### 1.3议论文写作的基本步骤\n## 2.材料的收集与筛选\n### 2.1如何寻找议论文写作材料\n### 2.2材料的筛选与整理\n### 2.3材料的使用原则与方法\n## 3.议论文写作中的论点提出\n### 3.1论点的定义与要求\n### 3.2如何提出有力的论点\n### 3.3论点的陈述与论证\n## 4.议论文写作中的论据阐述\n### 4.1论据的定义与作用\n### 4.2如何寻找和使用论据\n### 4.3论据的陈述与论证\n## 5.议论文写作中的论证方法\n### 5.1论证方法的种类与特点\n### 5.2如何运用论证方法\n### 5.3论证方法的实际案例分析\n## 6.议论文写作中的逻辑结构\n### 6.1逻辑结构的重要性\n### 6.2如何构建清晰的逻辑结构\n### 6.3逻辑结构的实际案例分析\n## 7.议论文写作中的语言运用\n### 7.1语言运用的基本要求\n### 7.2如何提高语言表达能力\n### 7.3语言运用的实际案例分析\n## 8.议论文写作中的审阅与修改\n### 8.1审阅与修改的重要性\n### 8.2如何进行审阅与修改\n### 8.3审阅与修改的实际案例分析\n## 9.议论文写作的常见问题与解决方法\n### 9.1常见问题与原因分析\n### 9.2解决方法与实践建议\n### 9.3实际案例分析与应用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议论文写作指导——如何概述材料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议论文是一种论证性文体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以议论为主要表达方式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对某个问题或观点进行分析、评价和论证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议论文的类型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观点论证型：阐述并论证某个观点的正确性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问题分析型：分析某个问题的原因、影响和解决办法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对比评价型：对比分析两个或多个事物的优缺点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6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7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7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分析问题、解决问题的能力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辩证看待问题的能力</a:t>
                </a:r>
                <a:endParaRPr/>
              </a:p>
            </p:txBody>
          </p:sp>
          <p:sp>
            <p:nvSpPr>
              <p:cNvPr id="37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提高思维能力</a:t>
                </a:r>
                <a:endParaRPr/>
              </a:p>
            </p:txBody>
          </p:sp>
        </p:grpSp>
        <p:grpSp>
          <p:nvGrpSpPr>
            <p:cNvPr id="37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锻炼表达能力</a:t>
                </a:r>
                <a:endParaRPr/>
              </a:p>
            </p:txBody>
          </p:sp>
          <p:sp>
            <p:nvSpPr>
              <p:cNvPr id="37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有条理地表达自己的观点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有说服力地论证自己的观点</a:t>
                </a:r>
                <a:endParaRPr/>
              </a:p>
            </p:txBody>
          </p:sp>
        </p:grpSp>
        <p:grpSp>
          <p:nvGrpSpPr>
            <p:cNvPr id="37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培养审美能力</a:t>
                </a:r>
                <a:endParaRPr/>
              </a:p>
            </p:txBody>
          </p:sp>
          <p:sp>
            <p:nvSpPr>
              <p:cNvPr id="37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欣赏优秀的议论文作品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提高自己的写作水平</a:t>
                </a:r>
                <a:endParaRPr/>
              </a:p>
            </p:txBody>
          </p:sp>
        </p:grpSp>
      </p:grpSp>
      <p:sp>
        <p:nvSpPr>
          <p:cNvPr id="3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8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议论文写作的基本步骤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8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8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选择一个有争议性的观点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明确自己的立场和观点</a:t>
                </a:r>
                <a:endParaRPr/>
              </a:p>
            </p:txBody>
          </p:sp>
          <p:pic>
            <p:nvPicPr>
              <p:cNvPr id="3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9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寻找论据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搜集与论点相关的材料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对材料进行分析、筛选和整理</a:t>
                </a:r>
                <a:endParaRPr/>
              </a:p>
            </p:txBody>
          </p:sp>
          <p:pic>
            <p:nvPicPr>
              <p:cNvPr id="3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9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论述论据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运用论证方法阐述论据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有条理地组织论据</a:t>
                </a:r>
                <a:endParaRPr/>
              </a:p>
            </p:txBody>
          </p:sp>
          <p:pic>
            <p:nvPicPr>
              <p:cNvPr id="4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0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得出结论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总结论点和论据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强调自己的观点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材料的收集与筛选</a:t>
            </a:r>
            <a:endParaRPr/>
          </a:p>
        </p:txBody>
      </p:sp>
      <p:sp>
        <p:nvSpPr>
          <p:cNvPr id="4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1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1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从书籍、报刊、网络等渠道获取材料</a:t>
                </a:r>
                <a:endParaRPr/>
              </a:p>
            </p:txBody>
          </p:sp>
          <p:sp>
            <p:nvSpPr>
              <p:cNvPr id="4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阅读与论点相关的书籍和文章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关注时事新闻和社会热点</a:t>
                </a:r>
                <a:endParaRPr/>
              </a:p>
            </p:txBody>
          </p:sp>
        </p:grpSp>
        <p:grpSp>
          <p:nvGrpSpPr>
            <p:cNvPr id="41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从日常生活和实践中获取材料</a:t>
                </a:r>
                <a:endParaRPr/>
              </a:p>
            </p:txBody>
          </p:sp>
          <p:sp>
            <p:nvSpPr>
              <p:cNvPr id="4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观察和思考生活中的问题和现象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参与社会活动和实践体验</a:t>
                </a:r>
                <a:endParaRPr/>
              </a:p>
            </p:txBody>
          </p:sp>
        </p:grpSp>
        <p:grpSp>
          <p:nvGrpSpPr>
            <p:cNvPr id="41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从历史和文化中获取材料</a:t>
                </a:r>
                <a:endParaRPr/>
              </a:p>
            </p:txBody>
          </p:sp>
          <p:sp>
            <p:nvSpPr>
              <p:cNvPr id="4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学习历史知识，了解历史事件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挖掘文化内涵，汲取智慧</a:t>
                </a:r>
                <a:endParaRPr/>
              </a:p>
            </p:txBody>
          </p:sp>
        </p:grpSp>
      </p:grpSp>
      <p:sp>
        <p:nvSpPr>
          <p:cNvPr id="4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如何寻找议论文写作材料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2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2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2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筛选材料</a:t>
                </a:r>
                <a:endParaRPr/>
              </a:p>
            </p:txBody>
          </p:sp>
          <p:sp>
            <p:nvSpPr>
              <p:cNvPr id="42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选择与论点相关的材料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剔除冗余和无关的材料</a:t>
                </a:r>
                <a:endParaRPr/>
              </a:p>
            </p:txBody>
          </p:sp>
        </p:grpSp>
        <p:grpSp>
          <p:nvGrpSpPr>
            <p:cNvPr id="42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3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整理材料</a:t>
                </a:r>
                <a:endParaRPr/>
              </a:p>
            </p:txBody>
          </p:sp>
          <p:sp>
            <p:nvSpPr>
              <p:cNvPr id="4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对材料进行分类和归档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提炼材料的中心思想</a:t>
                </a:r>
                <a:endParaRPr/>
              </a:p>
            </p:txBody>
          </p:sp>
        </p:grpSp>
        <p:grpSp>
          <p:nvGrpSpPr>
            <p:cNvPr id="43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3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论证材料</a:t>
                </a:r>
                <a:endParaRPr/>
              </a:p>
            </p:txBody>
          </p:sp>
          <p:sp>
            <p:nvSpPr>
              <p:cNvPr id="43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分析材料的可靠性和有效性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为论点提供有力的支持</a:t>
                </a:r>
                <a:endParaRPr/>
              </a:p>
            </p:txBody>
          </p:sp>
        </p:grpSp>
      </p:grpSp>
      <p:sp>
        <p:nvSpPr>
          <p:cNvPr id="4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材料的筛选与整理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材料的使用原则与方法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材料的使用原则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真实性原则：使用真实、可靠的材料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充分性原则：使用足够的材料支持论点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恰当性原则：选择恰当的材料表达观点</a:t>
                </a:r>
                <a:endParaRPr/>
              </a:p>
            </p:txBody>
          </p:sp>
          <p:pic>
            <p:nvPicPr>
              <p:cNvPr id="4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材料的使用方法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直接引用法：引用原文材料支持论点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改造运用法：对材料进行改编和整合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类比法：通过类比推理引入新材料</a:t>
                </a:r>
                <a:endParaRPr/>
              </a:p>
            </p:txBody>
          </p:sp>
          <p:pic>
            <p:nvPicPr>
              <p:cNvPr id="4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议论文写作中的论点提出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论点的定义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议论文中的核心观点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对某个问题或观点的明确表态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论点的要求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观点明确：论点要清晰、明确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观点合理：论点要符合逻辑和事实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观点独特：论点要具有独特性和创新性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论点的定义与要求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在文章开头明确提出论点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在文章结尾再次强调论点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支撑论点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提供充分的论据支持论点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运用论证方法论证论点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回应反驳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预测可能的反驳意见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有针对性地回应反驳意见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如何提出有力的论点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论点的陈述与论证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论点的陈述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用简洁明了的语言陈述论点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避免使用模糊不清的表述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论点的论证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运用论据和论证方法论证论点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保持论证过程的逻辑性和条理性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议论文写作中的论据阐述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论据的定义与作用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论据的定义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用来支持论点的材料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包括事实、数据、例子等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论据的作用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为论点提供有力的支持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增强文章的说服力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寻找论据</a:t>
                </a:r>
                <a:endParaRPr/>
              </a:p>
            </p:txBody>
          </p:sp>
          <p:sp>
            <p:nvSpPr>
              <p:cNvPr id="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从书籍、报刊、网络等渠道获取论据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从日常生活和实践中获取论据</a:t>
                </a:r>
                <a:endParaRPr/>
              </a:p>
            </p:txBody>
          </p:sp>
          <p:sp>
            <p:nvSpPr>
              <p:cNvPr id="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使用论据</a:t>
                </a:r>
                <a:endParaRPr/>
              </a:p>
            </p:txBody>
          </p:sp>
          <p:sp>
            <p:nvSpPr>
              <p:cNvPr id="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选择恰当的论据支持论点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运用论证方法论证论据</a:t>
                </a:r>
                <a:endParaRPr/>
              </a:p>
            </p:txBody>
          </p:sp>
          <p:sp>
            <p:nvSpPr>
              <p:cNvPr id="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如何寻找和使用论据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论据的陈述与论证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论据的陈述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用简洁明了的语言陈述论据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避免使用模糊不清的表述</a:t>
                </a:r>
                <a:endParaRPr/>
              </a:p>
            </p:txBody>
          </p:sp>
          <p:pic>
            <p:nvPicPr>
              <p:cNvPr id="1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论据的论证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运用论证方法论证论据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保持论证过程的逻辑性和条理性</a:t>
                </a:r>
                <a:endParaRPr/>
              </a:p>
            </p:txBody>
          </p:sp>
          <p:pic>
            <p:nvPicPr>
              <p:cNvPr id="1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议论文写作中的论证方法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05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论证方法的种类</a:t>
                </a:r>
                <a:endParaRPr/>
              </a:p>
            </p:txBody>
          </p:sp>
          <p:sp>
            <p:nvSpPr>
              <p:cNvPr id="1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举例论证法：通过具体例子证明论点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引用论证法：引用名言或权威观点证明论点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类比论证法：通过类比推理证明论点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因果论证法：分析因果关系证明论点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对比论证法：通过对比分析证明论点</a:t>
                </a:r>
                <a:endParaRPr/>
              </a:p>
            </p:txBody>
          </p:sp>
          <p:sp>
            <p:nvSpPr>
              <p:cNvPr id="1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论证方法的特点</a:t>
                </a:r>
                <a:endParaRPr/>
              </a:p>
            </p:txBody>
          </p:sp>
          <p:sp>
            <p:nvSpPr>
              <p:cNvPr id="1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有效性：能够有力地证明论点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恰当性：适用于不同的论点和论据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逻辑性：论证过程符合逻辑规律</a:t>
                </a:r>
                <a:endParaRPr/>
              </a:p>
            </p:txBody>
          </p:sp>
          <p:sp>
            <p:nvSpPr>
              <p:cNvPr id="1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论证方法的种类与特点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https://d.book118.com/995200014242011114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议论文写作指导——如何概述材料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2024-09-21T22:02:49.603</cp:lastPrinted>
  <dcterms:created xsi:type="dcterms:W3CDTF">2024-09-21T14:02:49Z</dcterms:created>
  <dcterms:modified xsi:type="dcterms:W3CDTF">2024-09-21T14:02:51Z</dcterms:modified>
</cp:coreProperties>
</file>