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F52F4-F701-41C4-82C4-F257F49EF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956DA-1892-44DB-9C0D-E3EA3FD6E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45C09-6E63-43A6-A8D0-F60E2015E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01041-D02F-4631-A6A1-1FD255245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81D3A-9804-4777-9B55-C597C6C3D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CE77D3-33F5-454E-B7D1-B724B4CE3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B0590B-4263-4D21-9717-E49FAB09D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7797F-882D-4CC2-B74F-241BEAD03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A0761-DFC9-4E1B-AD01-7C271B768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F0C07-3CE1-458A-AE41-84A30EFA5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0E9D3-F450-4154-BA1D-3C22882C5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003042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心理健康游园活动总结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活动成果和影响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90" r="1499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随着社会压力的增大，心理健康问题日益受到关注。为了提高大众对心理健康的重视，促进心理健康知识的普及，我们策划了一场心理健康游园活动。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游园活动以轻松愉快的氛围为基调，通过互动游戏、心理咨询、讲座等形式，让参与者了解心理健康知识，增强自我认知和心理调适能力。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提高大众对心理健康的重视程度，减少对心理问题的误解和歧视。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传播心理健康知识，帮助大众了解心理问题的成因和解决方法。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提供一个互动平台，促进心理健康领域的交流与合作。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XXXX年XX月XX日（周X）XX:XX-XX:XX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XX市XX公园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提高大众对心理健康的关注，促进心理健康知识的普及，为参与者提供一个放松心情、缓解压力的平台。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主题呈现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通过游园活动、互动体验等形式，让参与者在实际参与中了解心理健康的重要性。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关爱心灵，共创美好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活动时间：上午9点至下午5点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活动地点：市公园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活动流程：签到领取游园卡→参与各类心理健康主题活动→兑换礼品→结束活动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社交媒体、本地电视台、广播电台、报纸等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06" b="147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合作机构联合推广、KOL代言、线上广告投放等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活动前一周内，通过多渠道宣传，活动知名度大幅提升，吸引了大量市民关注和参与。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https://d.book118.com/995200304223011102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2024-09-11T15:03:08.799</cp:lastPrinted>
  <dcterms:created xsi:type="dcterms:W3CDTF">2024-09-11T07:03:08Z</dcterms:created>
  <dcterms:modified xsi:type="dcterms:W3CDTF">2024-09-11T07:03:10Z</dcterms:modified>
</cp:coreProperties>
</file>