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79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9ED63-8045-46D0-AAEA-B563B811D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0B0B9-3528-460B-B0ED-6BA56400D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FBA5D-B942-41AA-88C1-4D89F6ED8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8BA626-9D1D-4E9D-8259-F5E306FB7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8B3295-E65C-48FE-972D-7780213CB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DD081D-F319-44E4-872B-1925359C0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ADD2BE-2385-4996-A493-FC9C76085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1D88E-A564-4328-A0B7-000F8F3FD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F7BBA0-F0E8-4A51-BADC-648333335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910E6-E3F7-49F2-A5FF-142C9E068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3FCD3-6204-4E1D-B249-FA82564C5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785" r:id="rId2"/>
    <p:sldLayoutId id="2147489786" r:id="rId3"/>
    <p:sldLayoutId id="2147489787" r:id="rId4"/>
    <p:sldLayoutId id="2147489788" r:id="rId5"/>
    <p:sldLayoutId id="2147489789" r:id="rId6"/>
    <p:sldLayoutId id="2147489790" r:id="rId7"/>
    <p:sldLayoutId id="2147489791" r:id="rId8"/>
    <p:sldLayoutId id="2147489792" r:id="rId9"/>
    <p:sldLayoutId id="2147489793" r:id="rId10"/>
    <p:sldLayoutId id="214748979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201332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培养大学生的自我激励和自我约束能力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1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自我激励和自我约束的重要性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大学生如何培养自我激励能力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大学生如何培养自我约束能力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79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146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6050" y="3500120"/>
            <a:ext cx="4068445" cy="706755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如何将自我激励和自我约束融入日常生活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396938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374205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4866640" y="4748530"/>
            <a:ext cx="4088130" cy="706755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如何应对自我激励和自我约束过程中的挑战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自我激励和自我约束的重要性</a:t>
            </a:r>
            <a:endParaRPr lang="zh-CN" altLang="en-US"/>
          </a:p>
        </p:txBody>
      </p:sp>
      <p:sp>
        <p:nvSpPr>
          <p:cNvPr id="104889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提升个人成就和幸福感</a:t>
            </a:r>
            <a:endParaRPr lang="zh-CN" altLang="en-US"/>
          </a:p>
        </p:txBody>
      </p:sp>
      <p:sp>
        <p:nvSpPr>
          <p:cNvPr id="104893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3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自我激励：激发内在动力，提高工作效率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4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自我约束：控制不良行为，保持良好习惯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4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5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提升个人成就：实现自我价值，增强自信心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5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提高幸福感：保持积极心态，享受生活乐趣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增强职业竞争力</a:t>
            </a:r>
            <a:endParaRPr lang="zh-CN" altLang="en-US"/>
          </a:p>
        </p:txBody>
      </p:sp>
      <p:sp>
        <p:nvSpPr>
          <p:cNvPr id="104900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0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自我激励：提高工作效率，增强自信心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0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自我约束：遵守职业规范，提高职业素养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1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1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提高创新能力：激发潜能，提升个人价值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1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增强团队协作能力：提高团队凝聚力，促进职业发展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培养健康的生活习惯</a:t>
            </a:r>
            <a:endParaRPr lang="zh-CN" altLang="en-US"/>
          </a:p>
        </p:txBody>
      </p:sp>
      <p:sp>
        <p:nvSpPr>
          <p:cNvPr id="104906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保持良好的作息习惯，保证充足的睡眠和合理的饮食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坚持体育锻炼，增强体质，提高免疫力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培养良好的学习习惯，合理安排学习时间，提高学习效率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学会自我调节，保持良好的心态，避免过度紧张和焦虑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形成良好的人际关系</a:t>
            </a:r>
            <a:endParaRPr lang="zh-CN" altLang="en-US"/>
          </a:p>
        </p:txBody>
      </p:sp>
      <p:sp>
        <p:nvSpPr>
          <p:cNvPr id="104912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自我激励和自我约束是建立良好人际关系的基础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自我激励和自我约束有助于建立信任和尊重的人际关系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自我激励和自我约束有助于提高团队合作和沟通能力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自我激励和自我约束有助于提高个人魅力和吸引力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大学生如何培养自我激励能力</a:t>
            </a:r>
            <a:endParaRPr lang="zh-CN" altLang="en-US"/>
          </a:p>
        </p:txBody>
      </p:sp>
      <p:sp>
        <p:nvSpPr>
          <p:cNvPr id="1049208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树立明确的目标和愿景</a:t>
            </a:r>
            <a:endParaRPr lang="zh-CN" altLang="en-US"/>
          </a:p>
        </p:txBody>
      </p:sp>
      <p:sp>
        <p:nvSpPr>
          <p:cNvPr id="104925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设定激励机制：为自己设定奖励，如完成某个目标后奖励自己一次旅行等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保持积极心态：保持积极乐观的心态，相信自己能够实现目标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确定长期和短期目标：明确自己的职业规划，设定短期和长期目标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制定行动计划：为实现目标制定详细的行动计划，包括学习、实践等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制定可行的计划和行动方案</a:t>
            </a:r>
            <a:endParaRPr lang="zh-CN" altLang="en-US"/>
          </a:p>
        </p:txBody>
      </p:sp>
      <p:sp>
        <p:nvSpPr>
          <p:cNvPr id="104931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实施行动：按照计划执行，遇到问题及时调整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明确目标：设定短期和长期目标，明确自我激励的方向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制定计划：制定详细的行动计划，包括时间、地点、任务等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反馈和调整：定期检查计划执行情况，根据反馈进行调整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培养积极的心态和情绪管理能力</a:t>
            </a:r>
            <a:endParaRPr lang="zh-CN" altLang="en-US"/>
          </a:p>
        </p:txBody>
      </p:sp>
      <p:sp>
        <p:nvSpPr>
          <p:cNvPr id="104939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9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0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培养情绪管理能力：学会识别和管理自己的情绪，保持情绪稳定，避免情绪波动影响学习和生活。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0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建立良好的人际关系：与同学、老师、家人建立良好的人际关系，获得支持和鼓励，增强自我激励能力。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保持乐观的心态：积极看待生活中的困难和挑战，保持乐观的心态。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学会自我激励：设定目标，制定计划，并积极执行，以实现自我激励。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寻求外部支持和鼓励</a:t>
            </a:r>
            <a:endParaRPr lang="zh-CN" altLang="en-US"/>
          </a:p>
        </p:txBody>
      </p:sp>
      <p:sp>
        <p:nvSpPr>
          <p:cNvPr id="104945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5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6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参加比赛和活动：通过比赛和活动，获得外部认可和激励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7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建立良好的人际关系：与同学、朋友、家人保持良好的关系，获得支持和鼓励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7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参加社团活动：结交志同道合的朋友，互相鼓励和支持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7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寻求导师指导：向有经验的导师请教，获得指导和建议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16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大学生如何培养自我约束能力</a:t>
            </a:r>
            <a:endParaRPr lang="zh-CN" altLang="en-US"/>
          </a:p>
        </p:txBody>
      </p:sp>
      <p:sp>
        <p:nvSpPr>
          <p:cNvPr id="1049518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学会控制自己的欲望和冲动</a:t>
            </a:r>
            <a:endParaRPr lang="zh-CN" altLang="en-US"/>
          </a:p>
        </p:txBody>
      </p:sp>
      <p:sp>
        <p:nvSpPr>
          <p:cNvPr id="104956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6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6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自我监控：时刻关注自己的行为和情绪，及时发现并纠正偏差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设定目标：明确自己的长期和短期目标，并制定计划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培养自律：坚持良好的生活习惯和学习习惯，如按时作息、按时完成作业等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学会拒绝：学会拒绝诱惑，如游戏、零食等，保持专注和自律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https://d.book118.com/995201332214011042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87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42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仿宋</vt:lpstr>
      <vt:lpstr>Calibri Light</vt:lpstr>
      <vt:lpstr>宋体</vt:lpstr>
      <vt:lpstr>Office Theme</vt:lpstr>
      <vt:lpstr>培养大学生的自我激励和自我约束能力</vt:lpstr>
      <vt:lpstr>目录</vt:lpstr>
      <vt:lpstr>自我激励和自我约束的重要性</vt:lpstr>
      <vt:lpstr>提升个人成就和幸福感</vt:lpstr>
      <vt:lpstr>增强职业竞争力</vt:lpstr>
      <vt:lpstr>培养健康的生活习惯</vt:lpstr>
      <vt:lpstr>形成良好的人际关系</vt:lpstr>
      <vt:lpstr>大学生如何培养自我激励能力</vt:lpstr>
      <vt:lpstr>树立明确的目标和愿景</vt:lpstr>
      <vt:lpstr>制定可行的计划和行动方案</vt:lpstr>
      <vt:lpstr>培养积极的心态和情绪管理能力</vt:lpstr>
      <vt:lpstr>寻求外部支持和鼓励</vt:lpstr>
      <vt:lpstr>大学生如何培养自我约束能力</vt:lpstr>
      <vt:lpstr>学会控制自己的欲望和冲动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2024-09-03T21:53:35.199</cp:lastPrinted>
  <dcterms:created xsi:type="dcterms:W3CDTF">2024-09-03T13:53:35Z</dcterms:created>
  <dcterms:modified xsi:type="dcterms:W3CDTF">2024-09-03T13:53:37Z</dcterms:modified>
</cp:coreProperties>
</file>