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C4DC8-075D-4DDE-A5D1-F380DBE42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BBA7F-4598-4E9B-9DB4-AB077F53A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97B61-0FA2-4EA5-B8E7-2C31935E4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C3173-8BC7-4726-8C6F-79AF3637E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8FAADF-87E1-4022-861F-F5785142D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DE55C5-11D4-4346-AEE8-FD006372B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0D06C1-1D18-457D-A9DB-4D278DDAA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E03773-3111-42AA-AD94-3EA48BBBB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3FFEAB-74FB-4E78-9C67-ECA105DB1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E50E7-00B0-426A-B06E-562807A7B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2C893-C6CF-42F4-BE60-BD403AF69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20201300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《过敏性疾病》PPT课件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过敏性疾病概述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过敏性疾病的病因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过敏性疾病的诊断与治疗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过敏性疾病的预防与控制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过敏性疾病的最新研究进展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过敏性疾病概述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过敏性疾病是指人体免疫系统对某些物质过度反应，产生过敏反应的疾病。根据过敏原的不同，过敏性疾病可分为多种类型，如过敏性鼻炎、哮喘、荨麻疹等。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疾病是一种复杂的免疫系统疾病，其特点是人体免疫系统对某些物质过度反应，产生过敏反应。这些物质通常为外来物质，即过敏原。当人体首次接触过敏原时，免疫系统将其识别为外来物质并对其产生免疫反应，产生相应的抗体。当人体再次接触该过敏原时，抗体与过敏原结合，触发一系列的生理反应，导致过敏症状的出现。根据过敏原的不同，过敏性疾病可分为多种类型，如过敏性鼻炎、哮喘、荨麻疹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过敏性疾病的症状和表现因个体差异而异，但常见的症状包括皮肤瘙痒、红肿、鼻炎症状、哮喘发作等。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疾病的症状和表现因个体差异而异，不同的过敏性疾病也有不同的表现。常见的过敏性疾病包括过敏性鼻炎、哮喘、荨麻疹等。过敏性鼻炎的症状包括鼻塞、流涕、打喷嚏等；哮喘的症状包括喘息、胸闷、咳嗽等；荨麻疹的症状包括皮肤瘙痒、红肿等。此外，还有一些过敏性疾病可能导致更严重的过敏反应，如过敏性休克，其症状包括呼吸困难、喉头水肿、血压下降等，需要紧急就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过敏性疾病的症状与表现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过敏性疾病在全球范围内的发病率呈上升趋势，特别是在发达国家。遗传因素和环境因素共同影响过敏性疾病的发生。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疾病在全球范围内的发病率呈上升趋势，特别是在发达国家。据统计，全球约有20%的人口患有不同类型的过敏性疾病。这种趋势可能与环境因素有关，如空气污染、生活方式改变等。此外，遗传因素也是影响过敏性疾病发生的重要因素。研究表明，过敏体质具有一定的家族聚集性。因此，对于有过敏家族史的人群，应更加关注过敏性疾病的预防和早期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过敏性疾病的流行病学特点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过敏性疾病的病因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099" r="350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过敏体质具有一定的遗传性，若家族中有过敏病史，个体发生过敏性疾病的风险增加。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家族过敏史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某些基因变异可能导致免疫系统异常反应，增加对过敏原的敏感性。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基因变异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室内尘螨、霉菌、花粉等过敏原以及室外污染、气候变化等环境因素均可诱发过敏反应。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饮食、吸烟、宠物饲养等生活方式因素也可能影响过敏性疾病的发生。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生活方式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室内外环境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750" r="9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免疫系统对某些过敏原的过度反应是导致过敏反应的关键机制。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免疫反应过度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Th2细胞主导的免疫反应在过敏性疾病中发挥重要作用，Th1/Th2失衡可能导致过敏反应。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T细胞失衡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免疫系统异常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药物与疫苗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某些药物和疫苗可能诱发过敏反应。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长期心理压力可能影响免疫系统功能，增加过敏性疾病的风险。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63" r="26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过敏性疾病的诊断与治疗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皮肤点刺试验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血清IgE检测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鼻激发试验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食物不耐受检测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337" r="1533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通过将少量过敏原注入皮肤，观察皮肤反应，判断是否过敏。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通过检测血液中针对过敏原的IgE抗体，确定过敏原。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在鼻内直接注入过敏原，观察鼻部反应，用于诊断过敏性鼻炎。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通过检测对食物的反应，判断是否存在食物不耐受。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125" r="1312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用于缓解过敏症状，如皮疹、瘙痒、水肿等。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用于治疗严重过敏反应，如过敏性休克、喉头水肿等。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用于抑制免疫反应，减少过敏反应的发生。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如白三烯受体拮抗剂、肥大细胞膜稳定剂等，用于治疗不同类型的过敏反应。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抗组胺药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糖皮质激素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免疫抑制剂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其他药物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https://d.book118.com/995202013003011041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2024-09-01T09:58:00.625</cp:lastPrinted>
  <dcterms:created xsi:type="dcterms:W3CDTF">2024-09-01T01:58:00Z</dcterms:created>
  <dcterms:modified xsi:type="dcterms:W3CDTF">2024-09-01T01:58:02Z</dcterms:modified>
</cp:coreProperties>
</file>