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B058F6-1D11-4D0C-8775-9981A4D81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C7128E-0B92-43C4-9ECB-86DC1B73F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739211-D791-40AB-9EF6-2ACBCDA07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A6D2F3-2DC9-44A9-9EB3-8DA82D432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6D3FD0-BA54-4F87-86E9-CB889B620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ABB495-41DE-4009-B1AA-7E783D8CD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5C5AE2-3F92-432B-B385-75E80AFC4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342E06-8F1E-4962-9B7A-D0450E8CC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E86C1F-AFFD-4971-BE96-9EC237535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12D9E8-959D-465B-B420-BFCBA34B6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2F36E9-BA69-4CC7-B3A1-9B36B43FB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20204330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消糜栓治疗宫颈糜烂疗效观察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2023-12-24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宫颈糜烂概述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消糜栓治疗宫颈糜烂的原理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实验结果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讨论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消糜栓是一种常用于治疗宫颈糜烂的药物，但其疗效和安全性需要进一步研究和验证。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宫颈糜烂是一种常见的妇科疾病，其发病率较高，且对女性的健康和生活质量产生一定影响。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宫颈糜烂的治疗方法有多种，其中药物治疗是常用的手段之一。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26" name="AutoShape 26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3">
            <a:solidFill>
              <a:schemeClr val="accent1">
                <a:alpha val="100000"/>
                <a:lumMod val="75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7" name="Connector 27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3">
            <a:solidFill>
              <a:schemeClr val="accent1">
                <a:alpha val="100000"/>
                <a:lumMod val="75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1" name="Connector 31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2" name="AutoShape 32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3">
            <a:solidFill>
              <a:schemeClr val="accent1">
                <a:alpha val="100000"/>
                <a:lumMod val="75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5" name="AutoShape 35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5440775" y="5412803"/>
            <a:ext cx="1953437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265709" y="4184077"/>
            <a:ext cx="1953437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27586" y="2936302"/>
            <a:ext cx="1953437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2228086" y="3512222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评估消糜栓治疗宫颈糜烂的安全性。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027453" y="2264447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为宫颈糜烂的治疗提供科学依据和参考。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54963" y="4740947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观察消糜栓治疗宫颈糜烂的疗效。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宫颈糜烂概述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2141" r="321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宫颈糜烂的定义</a:t>
            </a:r>
          </a:p>
        </p:txBody>
      </p:sp>
      <p:sp>
        <p:nvSpPr>
          <p:cNvPr id="32" name="AutoShape 32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它通常是由于雌激素的作用，导致宫颈柱状上皮外移，看起来像糜烂样改变。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宫颈糜烂是一种常见的妇科疾病，指的是宫颈外口处的宫颈阴道部外观呈细颗粒状的红色区域。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13984" b="1398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宫颈糜烂的病因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宫颈糜烂的发病与雌激素水平有关，青春期、生育期和妊娠期的女性更易发生。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长期慢性炎症刺激也是宫颈糜烂的重要原因，如不洁性生活、阴道炎症等。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t="23120" b="2312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宫颈糜烂的症状主要包括阴道分泌物增多、颜色发黄、有异味，有时伴有血丝或接触性出血。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患者还可能出现腰骶部疼痛、下腹坠胀等症状，严重时可能导致不孕。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宫颈糜烂的症状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消糜栓治疗宫颈糜烂的原理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消糜栓中的中药成分具有抗菌消炎作用，能够抑制病原体的生长繁殖，减轻宫颈炎症反应。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抗菌消炎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促进组织再生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止血作用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消糜栓能够促进宫颈上皮细胞的再生和修复，加速糜烂面的愈合。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消糜栓能够收缩血管，起到止血作用，缓解宫颈糜烂引起的出血症状。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消糜栓的药理作用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根据中医理论，宫颈糜烂多因湿热内蕴、气血瘀滞所致，消糜栓中的中药成分具有清热解毒、活血化瘀、利湿止带等作用，符合中医治疗原则。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现代医学认为宫颈糜烂与慢性炎症有关，消糜栓的抗菌消炎作用有助于控制炎症，促进宫颈上皮细胞的再生和修复。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消糜栓治疗宫颈糜烂的理论依据</a:t>
            </a:r>
          </a:p>
        </p:txBody>
      </p:sp>
      <p:sp>
        <p:nvSpPr>
          <p:cNvPr id="29" name="AutoShape 29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现代医学理论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中医理论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6" name="TextBox 6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临床应用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消糜栓在临床上广泛应用于治疗宫颈糜烂，其疗效得到广泛认可。通过对比实验和观察，发现消糜栓治疗宫颈糜烂具有较好的临床效果。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病例报告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有多篇病例报告证实了消糜栓治疗宫颈糜烂的有效性和安全性，治疗后患者的症状得到明显改善，糜烂面愈合良好，未出现明显不良反应。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4" name="TextBox 14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综合评价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综合评价消糜栓治疗宫颈糜烂的疗效，发现其具有较好的临床效果和安全性，值得推广应用。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消糜栓治疗宫颈糜烂的临床实践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实验方法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https://d.book118.com/995202043302011121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A0E00"/>
      </a:lt1>
      <a:dk2>
        <a:srgbClr val="FFE8E1"/>
      </a:dk2>
      <a:lt2>
        <a:srgbClr val="000000"/>
      </a:lt2>
      <a:accent1>
        <a:srgbClr val="F85025"/>
      </a:accent1>
      <a:accent2>
        <a:srgbClr val="E93F36"/>
      </a:accent2>
      <a:accent3>
        <a:srgbClr val="C13300"/>
      </a:accent3>
      <a:accent4>
        <a:srgbClr val="FF498E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2024-09-25T00:59:17.737</cp:lastPrinted>
  <dcterms:created xsi:type="dcterms:W3CDTF">2024-09-24T16:59:17Z</dcterms:created>
  <dcterms:modified xsi:type="dcterms:W3CDTF">2024-09-24T16:59:19Z</dcterms:modified>
</cp:coreProperties>
</file>