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39"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tags" Target="tags/tag86.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fontAlgn="auto">
              <a:defRPr sz="1200" b="0" noProof="1">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fontAlgn="auto">
              <a:defRPr sz="1200" b="0" noProof="1">
                <a:latin typeface="微软雅黑" panose="020b0503020204020204" pitchFamily="34" charset="-122"/>
                <a:ea typeface="微软雅黑" panose="020b0503020204020204" pitchFamily="34" charset="-122"/>
              </a:defRPr>
            </a:lvl1pPr>
          </a:lstStyle>
          <a:p>
            <a:pPr marL="0" marR="0" lvl="0" indent="0" algn="r" defTabSz="914400" rtl="0" eaLnBrk="1" fontAlgn="auto" latinLnBrk="0" hangingPunct="1">
              <a:lnSpc>
                <a:spcPct val="100000"/>
              </a:lnSpc>
              <a:spcBef>
                <a:spcPct val="0"/>
              </a:spcBef>
              <a:spcAft>
                <a:spcPct val="0"/>
              </a:spcAft>
              <a:buClrTx/>
              <a:buSzTx/>
              <a:buFontTx/>
              <a:buNone/>
              <a:defRPr/>
            </a:pPr>
            <a:fld id="{33420764-F672-42C9-92DD-8DB6D1AA90AE}" type="datetimeFigureOut">
              <a:rPr kumimoji="0" lang="zh-CN" altLang="en-US" sz="1200" b="0"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rPr>
              <a:t/>
            </a:fld>
            <a:endParaRPr kumimoji="0" lang="zh-CN" altLang="en-US" sz="1200" b="0"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
        <p:nvSpPr>
          <p:cNvPr id="12292" name="幻灯片图像占位符 3"/>
          <p:cNvSpPr>
            <a:spLocks noGrp="1" noRot="1" noChangeAspect="1"/>
          </p:cNvSpPr>
          <p:nvPr>
            <p:ph type="sldImg" idx="6"/>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11269" name="备注占位符 4"/>
          <p:cNvSpPr>
            <a:spLocks noGrp="1"/>
          </p:cNvSpPr>
          <p:nvPr>
            <p:ph type="body" sz="quarter" idx="7"/>
          </p:nvPr>
        </p:nvSpPr>
        <p:spPr>
          <a:xfrm>
            <a:off x="685800" y="4400550"/>
            <a:ext cx="5486400" cy="3600450"/>
          </a:xfrm>
          <a:prstGeom prst="rect">
            <a:avLst/>
          </a:prstGeom>
          <a:noFill/>
          <a:ln w="9525">
            <a:noFill/>
          </a:ln>
        </p:spPr>
        <p:txBody>
          <a:bodyPr vert="horz" lIns="91440" tIns="45720" rIns="91440" bIns="45720" anchor="t"/>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6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rPr>
              <a:t>单击此处编辑母版文本样式</a:t>
            </a:r>
            <a:endParaRPr kumimoji="0" lang="zh-CN" altLang="en-US" sz="16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rPr>
              <a:t>第二级</a:t>
            </a:r>
            <a:endParaRPr kumimoji="0" lang="zh-CN" altLang="en-US" sz="12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rPr>
              <a:t>第三级</a:t>
            </a:r>
            <a:endParaRPr kumimoji="0" lang="zh-CN" altLang="en-US" sz="12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rPr>
              <a:t>第四级</a:t>
            </a:r>
            <a:endParaRPr kumimoji="0" lang="zh-CN" altLang="en-US" sz="12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rPr>
              <a:t>第五级</a:t>
            </a:r>
            <a:endParaRPr kumimoji="0" lang="zh-CN" altLang="en-US" sz="12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fontAlgn="auto">
              <a:defRPr sz="1200" b="0" noProof="1">
                <a:latin typeface="微软雅黑" panose="020b0503020204020204" pitchFamily="34" charset="-122"/>
                <a:ea typeface="微软雅黑" panose="020b0503020204020204" pitchFamily="34" charset="-122"/>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1">
              <a:ln>
                <a:noFill/>
              </a:ln>
              <a:solidFill>
                <a:schemeClr val="tx1"/>
              </a:solidFill>
              <a:effectLst/>
              <a:uLnTx/>
              <a:uFillTx/>
              <a:latin typeface="微软雅黑" panose="020b0503020204020204" pitchFamily="34" charset="-122"/>
              <a:ea typeface="微软雅黑" panose="020b0503020204020204" pitchFamily="34" charset="-122"/>
              <a:cs typeface="+mn-cs"/>
            </a:endParaRPr>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p>
            <a:pPr lvl="0" algn="r"/>
            <a:fld id="{9A0DB2DC-4C9A-4742-B13C-FB6460FD3503}" type="slidenum">
              <a:rPr lang="en-US" altLang="en-US" sz="1200" b="0">
                <a:latin typeface="微软雅黑" panose="020b0503020204020204" pitchFamily="34" charset="-122"/>
                <a:ea typeface="微软雅黑" panose="020b0503020204020204" pitchFamily="34" charset="-122"/>
              </a:rPr>
              <a:t/>
            </a:fld>
            <a:endParaRPr lang="en-US" altLang="en-US" sz="1200" b="0">
              <a:latin typeface="微软雅黑" panose="020b0503020204020204" pitchFamily="34" charset="-122"/>
              <a:ea typeface="微软雅黑" panose="020b0503020204020204" pitchFamily="34" charset="-122"/>
            </a:endParaRPr>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600" kern="1200">
        <a:solidFill>
          <a:schemeClr val="tx1"/>
        </a:solidFill>
        <a:latin typeface="微软雅黑" panose="020b0503020204020204" pitchFamily="34" charset="-122"/>
        <a:ea typeface="微软雅黑" panose="020b0503020204020204" pitchFamily="34" charset="-122"/>
        <a:cs typeface="+mn-cs"/>
      </a:defRPr>
    </a:lvl1pPr>
    <a:lvl2pPr marL="457200" algn="l" rtl="0" eaLnBrk="0" fontAlgn="base" hangingPunct="0">
      <a:spcBef>
        <a:spcPct val="30000"/>
      </a:spcBef>
      <a:spcAft>
        <a:spcPct val="0"/>
      </a:spcAft>
      <a:defRPr sz="1200" kern="1200">
        <a:solidFill>
          <a:schemeClr val="tx1"/>
        </a:solidFill>
        <a:latin typeface="微软雅黑" panose="020b0503020204020204" pitchFamily="34" charset="-122"/>
        <a:ea typeface="微软雅黑" panose="020b0503020204020204" pitchFamily="34" charset="-122"/>
        <a:cs typeface="+mn-cs"/>
      </a:defRPr>
    </a:lvl2pPr>
    <a:lvl3pPr marL="914400" algn="l" rtl="0" eaLnBrk="0" fontAlgn="base" hangingPunct="0">
      <a:spcBef>
        <a:spcPct val="30000"/>
      </a:spcBef>
      <a:spcAft>
        <a:spcPct val="0"/>
      </a:spcAft>
      <a:defRPr sz="1200" kern="1200">
        <a:solidFill>
          <a:schemeClr val="tx1"/>
        </a:solidFill>
        <a:latin typeface="微软雅黑" panose="020b0503020204020204" pitchFamily="34" charset="-122"/>
        <a:ea typeface="微软雅黑" panose="020b0503020204020204" pitchFamily="34" charset="-122"/>
        <a:cs typeface="+mn-cs"/>
      </a:defRPr>
    </a:lvl3pPr>
    <a:lvl4pPr marL="1371600" algn="l" rtl="0" eaLnBrk="0" fontAlgn="base" hangingPunct="0">
      <a:spcBef>
        <a:spcPct val="30000"/>
      </a:spcBef>
      <a:spcAft>
        <a:spcPct val="0"/>
      </a:spcAft>
      <a:defRPr sz="1200" kern="1200">
        <a:solidFill>
          <a:schemeClr val="tx1"/>
        </a:solidFill>
        <a:latin typeface="微软雅黑" panose="020b0503020204020204" pitchFamily="34" charset="-122"/>
        <a:ea typeface="微软雅黑" panose="020b0503020204020204" pitchFamily="34" charset="-122"/>
        <a:cs typeface="+mn-cs"/>
      </a:defRPr>
    </a:lvl4pPr>
    <a:lvl5pPr marL="1828800" algn="l" rtl="0" eaLnBrk="0" fontAlgn="base" hangingPunct="0">
      <a:spcBef>
        <a:spcPct val="30000"/>
      </a:spcBef>
      <a:spcAft>
        <a:spcPct val="0"/>
      </a:spcAft>
      <a:defRPr sz="12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p:nvPr>
        </p:nvSpPr>
        <p:spPr/>
      </p:sp>
      <p:sp>
        <p:nvSpPr>
          <p:cNvPr id="3" name="文本占位符 2"/>
          <p:cNvSpPr>
            <a:spLocks noGrp="1"/>
          </p:cNvSpPr>
          <p:nvPr>
            <p:ph type="body" idx="1"/>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3215D5-B36D-40A7-9B4C-0C810B75D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7E683C-57B9-493D-8A36-7CC6B31DD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3E56A0-3B34-4009-9D8D-B6D31B15D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80E088-9478-46E0-9951-E3D982130A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2065E0-C6B8-4399-A387-158F3C17FD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FCC1A9-6AD7-4087-B53A-EF92DEEDC3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BFB098-2D48-4DAC-A908-F9742B8117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8D3635-61D2-4B63-907B-BDFC8EF0D4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597184-DA8A-4CAD-A316-21946702E2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AAAE2-B3FD-432C-A84C-283AD0F6F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1256A6-EC8D-4B26-A0B3-7282DF23D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69883" y="432000"/>
            <a:ext cx="10852237" cy="648000"/>
          </a:xfrm>
        </p:spPr>
        <p:txBody>
          <a:bodyPr rtlCol="0" anchorCtr="0">
            <a:noAutofit/>
          </a:bodyPr>
          <a:lstStyle>
            <a:lvl1pPr marL="0" marR="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noProof="1">
                <a:sym typeface="+mn-ea"/>
              </a:rPr>
              <a:t>单击此处编辑母版标题样式</a:t>
            </a:r>
            <a:endParaRPr noProof="1">
              <a:sym typeface="+mn-ea"/>
            </a:endParaRPr>
          </a:p>
        </p:txBody>
      </p:sp>
      <p:sp>
        <p:nvSpPr>
          <p:cNvPr id="3" name="内容占位符 2"/>
          <p:cNvSpPr>
            <a:spLocks noGrp="1"/>
          </p:cNvSpPr>
          <p:nvPr>
            <p:ph idx="1"/>
          </p:nvPr>
        </p:nvSpPr>
        <p:spPr>
          <a:xfrm>
            <a:off x="669883" y="1296000"/>
            <a:ext cx="10852237" cy="5041355"/>
          </a:xfrm>
        </p:spPr>
        <p:txBody>
          <a:bodyPr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noProof="1">
                <a:sym typeface="+mn-ea"/>
              </a:rPr>
              <a:t>单击此处编辑母版文本样式</a:t>
            </a:r>
            <a:endParaRPr noProof="1">
              <a:sym typeface="+mn-ea"/>
            </a:endParaRPr>
          </a:p>
          <a:p>
            <a:pPr lvl="1"/>
            <a:r>
              <a:rPr noProof="1">
                <a:sym typeface="+mn-ea"/>
              </a:rPr>
              <a:t>第二级</a:t>
            </a:r>
            <a:endParaRPr noProof="1">
              <a:sym typeface="+mn-ea"/>
            </a:endParaRPr>
          </a:p>
          <a:p>
            <a:pPr lvl="2"/>
            <a:r>
              <a:rPr noProof="1">
                <a:sym typeface="+mn-ea"/>
              </a:rPr>
              <a:t>第三级</a:t>
            </a:r>
            <a:endParaRPr noProof="1">
              <a:sym typeface="+mn-ea"/>
            </a:endParaRPr>
          </a:p>
          <a:p>
            <a:pPr lvl="3"/>
            <a:r>
              <a:rPr noProof="1">
                <a:sym typeface="+mn-ea"/>
              </a:rPr>
              <a:t>第四级</a:t>
            </a:r>
            <a:endParaRPr noProof="1">
              <a:sym typeface="+mn-ea"/>
            </a:endParaRPr>
          </a:p>
          <a:p>
            <a:pPr lvl="4"/>
            <a:r>
              <a:rPr noProof="1">
                <a:sym typeface="+mn-ea"/>
              </a:rPr>
              <a:t>第五级</a:t>
            </a:r>
            <a:endParaRPr noProof="1">
              <a:sym typeface="+mn-ea"/>
            </a:endParaRPr>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AF037AC0-13E2-4E4C-8F8E-0E0D737B8C97}"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1">
              <a:ln>
                <a:noFill/>
              </a:ln>
              <a:solidFill>
                <a:schemeClr val="tx1">
                  <a:tint val="75000"/>
                </a:schemeClr>
              </a:solidFill>
              <a:effectLst/>
              <a:uLnTx/>
              <a:uFillTx/>
              <a:latin typeface="Arial" pitchFamily="34" charset="0"/>
              <a:ea typeface="微软雅黑" panose="020b0503020204020204" pitchFamily="34" charset="-122"/>
              <a:cs typeface="+mn-cs"/>
            </a:endParaRPr>
          </a:p>
        </p:txBody>
      </p:sp>
      <p:sp>
        <p:nvSpPr>
          <p:cNvPr id="6" name="灯片编号占位符 5"/>
          <p:cNvSpPr>
            <a:spLocks noGrp="1"/>
          </p:cNvSpPr>
          <p:nvPr>
            <p:ph type="sldNum" sz="quarter" idx="12"/>
          </p:nvPr>
        </p:nvSpPr>
        <p:spPr/>
        <p:txBody>
          <a:bodyPr/>
          <a:lstStyle/>
          <a:p>
            <a:pPr lvl="0"/>
            <a:fld id="{9A0DB2DC-4C9A-4742-B13C-FB6460FD3503}" type="slidenum">
              <a:rPr lang="en-US" altLang="en-US"/>
              <a:t/>
            </a:fld>
            <a:endParaRPr lang="en-US"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1"/>
        </a:solidFill>
        <a:effectLst/>
      </p:bgPr>
    </p:bg>
    <p:spTree>
      <p:nvGrpSpPr>
        <p:cNvPr id="1" name=""/>
        <p:cNvGrpSpPr/>
        <p:nvPr/>
      </p:nvGrpSpPr>
      <p:grpSpPr>
        <a:xfrm>
          <a:off x="0" y="0"/>
          <a:ext cx="0" cy="0"/>
        </a:xfrm>
      </p:grpSpPr>
      <p:sp>
        <p:nvSpPr>
          <p:cNvPr id="8" name="日期占位符 1"/>
          <p:cNvSpPr>
            <a:spLocks noGrp="1"/>
          </p:cNvSpPr>
          <p:nvPr>
            <p:ph type="dt" sz="half" idx="2"/>
          </p:nvPr>
        </p:nvSpPr>
        <p:spPr>
          <a:xfrm>
            <a:off x="881063" y="6350000"/>
            <a:ext cx="2698750" cy="315913"/>
          </a:xfrm>
          <a:prstGeom prst="rect">
            <a:avLst/>
          </a:prstGeom>
        </p:spPr>
        <p:txBody>
          <a:bodyPr vert="horz" lIns="91440" tIns="45720" rIns="91440" bIns="45720" rtlCol="0" anchor="ctr">
            <a:normAutofit/>
          </a:bodyP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fld id="{F3664BC8-D54E-432B-AE8A-81E0538E71BF}"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9" name="页脚占位符 2"/>
          <p:cNvSpPr>
            <a:spLocks noGrp="1"/>
          </p:cNvSpPr>
          <p:nvPr>
            <p:ph type="ftr" sz="quarter" idx="3"/>
          </p:nvPr>
        </p:nvSpPr>
        <p:spPr>
          <a:xfrm>
            <a:off x="4116388" y="6350000"/>
            <a:ext cx="3959225" cy="315913"/>
          </a:xfrm>
          <a:prstGeom prst="rect">
            <a:avLst/>
          </a:prstGeom>
        </p:spPr>
        <p:txBody>
          <a:bodyPr vert="horz" lIns="91440" tIns="45720" rIns="91440" bIns="45720" rtlCol="0" anchor="ctr">
            <a:normAutofit/>
          </a:bodyP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1">
              <a:ln>
                <a:noFill/>
              </a:ln>
              <a:solidFill>
                <a:schemeClr val="tx1">
                  <a:tint val="75000"/>
                </a:schemeClr>
              </a:solidFill>
              <a:effectLst/>
              <a:uLnTx/>
              <a:uFillTx/>
              <a:latin typeface="Arial" pitchFamily="34" charset="0"/>
              <a:ea typeface="微软雅黑" panose="020b0503020204020204" pitchFamily="34" charset="-122"/>
              <a:cs typeface="+mn-cs"/>
            </a:endParaRPr>
          </a:p>
        </p:txBody>
      </p:sp>
      <p:sp>
        <p:nvSpPr>
          <p:cNvPr id="10" name="灯片编号占位符 3"/>
          <p:cNvSpPr>
            <a:spLocks noGrp="1"/>
          </p:cNvSpPr>
          <p:nvPr>
            <p:ph type="sldNum" sz="quarter" idx="4"/>
          </p:nvPr>
        </p:nvSpPr>
        <p:spPr>
          <a:xfrm>
            <a:off x="8610600" y="6350000"/>
            <a:ext cx="2700338" cy="315913"/>
          </a:xfrm>
          <a:prstGeom prst="rect">
            <a:avLst/>
          </a:prstGeom>
        </p:spPr>
        <p:txBody>
          <a:bodyPr vert="horz" lIns="91440" tIns="45720" rIns="91440" bIns="45720" rtlCol="0" anchor="ctr"/>
          <a:lstStyle/>
          <a:p>
            <a:pPr algn="r"/>
            <a:fld id="{9A0DB2DC-4C9A-4742-B13C-FB6460FD3503}" type="slidenum">
              <a:rPr lang="en-US" altLang="en-US" sz="1200">
                <a:latin typeface="Arial" pitchFamily="34" charset="0"/>
                <a:ea typeface="微软雅黑" panose="020b0503020204020204" pitchFamily="34" charset="-122"/>
              </a:rPr>
              <a:t/>
            </a:fld>
            <a:endParaRPr lang="en-US" altLang="en-US" sz="1200">
              <a:latin typeface="Arial" pitchFamily="34" charset="0"/>
              <a:ea typeface="微软雅黑" panose="020b0503020204020204" pitchFamily="34"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69883" y="432000"/>
            <a:ext cx="10852237" cy="648000"/>
          </a:xfrm>
        </p:spPr>
        <p:txBody>
          <a:bodyPr rtlCol="0" anchorCtr="0">
            <a:noAutofit/>
          </a:bodyPr>
          <a:lstStyle>
            <a:lvl1pPr marL="0" marR="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noProof="1">
                <a:sym typeface="+mn-ea"/>
              </a:rPr>
              <a:t>单击此处编辑母版标题样式</a:t>
            </a:r>
            <a:endParaRPr noProof="1">
              <a:sym typeface="+mn-ea"/>
            </a:endParaRPr>
          </a:p>
        </p:txBody>
      </p:sp>
      <p:sp>
        <p:nvSpPr>
          <p:cNvPr id="3" name="内容占位符 2"/>
          <p:cNvSpPr>
            <a:spLocks noGrp="1"/>
          </p:cNvSpPr>
          <p:nvPr>
            <p:ph idx="1"/>
          </p:nvPr>
        </p:nvSpPr>
        <p:spPr>
          <a:xfrm>
            <a:off x="669883" y="1296000"/>
            <a:ext cx="10852237" cy="5041355"/>
          </a:xfrm>
        </p:spPr>
        <p:txBody>
          <a:bodyPr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noProof="1">
                <a:sym typeface="+mn-ea"/>
              </a:rPr>
              <a:t>单击此处编辑母版文本样式</a:t>
            </a:r>
            <a:endParaRPr noProof="1">
              <a:sym typeface="+mn-ea"/>
            </a:endParaRPr>
          </a:p>
          <a:p>
            <a:pPr lvl="1"/>
            <a:r>
              <a:rPr noProof="1">
                <a:sym typeface="+mn-ea"/>
              </a:rPr>
              <a:t>第二级</a:t>
            </a:r>
            <a:endParaRPr noProof="1">
              <a:sym typeface="+mn-ea"/>
            </a:endParaRPr>
          </a:p>
          <a:p>
            <a:pPr lvl="2"/>
            <a:r>
              <a:rPr noProof="1">
                <a:sym typeface="+mn-ea"/>
              </a:rPr>
              <a:t>第三级</a:t>
            </a:r>
            <a:endParaRPr noProof="1">
              <a:sym typeface="+mn-ea"/>
            </a:endParaRPr>
          </a:p>
          <a:p>
            <a:pPr lvl="3"/>
            <a:r>
              <a:rPr noProof="1">
                <a:sym typeface="+mn-ea"/>
              </a:rPr>
              <a:t>第四级</a:t>
            </a:r>
            <a:endParaRPr noProof="1">
              <a:sym typeface="+mn-ea"/>
            </a:endParaRPr>
          </a:p>
          <a:p>
            <a:pPr lvl="4"/>
            <a:r>
              <a:rPr noProof="1">
                <a:sym typeface="+mn-ea"/>
              </a:rPr>
              <a:t>第五级</a:t>
            </a:r>
            <a:endParaRPr noProof="1">
              <a:sym typeface="+mn-ea"/>
            </a:endParaRPr>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76CFD39C-5B26-4854-81CF-DB2C636F1BD6}"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1">
              <a:ln>
                <a:noFill/>
              </a:ln>
              <a:solidFill>
                <a:schemeClr val="tx1">
                  <a:tint val="75000"/>
                </a:schemeClr>
              </a:solidFill>
              <a:effectLst/>
              <a:uLnTx/>
              <a:uFillTx/>
              <a:latin typeface="Arial" pitchFamily="34" charset="0"/>
              <a:ea typeface="微软雅黑" panose="020b0503020204020204" pitchFamily="34" charset="-122"/>
              <a:cs typeface="+mn-cs"/>
            </a:endParaRPr>
          </a:p>
        </p:txBody>
      </p:sp>
      <p:sp>
        <p:nvSpPr>
          <p:cNvPr id="6" name="灯片编号占位符 5"/>
          <p:cNvSpPr>
            <a:spLocks noGrp="1"/>
          </p:cNvSpPr>
          <p:nvPr>
            <p:ph type="sldNum" sz="quarter" idx="12"/>
          </p:nvPr>
        </p:nvSpPr>
        <p:spPr/>
        <p:txBody>
          <a:bodyPr/>
          <a:lstStyle/>
          <a:p>
            <a:pPr lvl="0"/>
            <a:fld id="{9A0DB2DC-4C9A-4742-B13C-FB6460FD3503}" type="slidenum">
              <a:rPr lang="en-US" altLang="en-US"/>
              <a:t/>
            </a:fld>
            <a:endParaRPr lang="en-US"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1"/>
        </a:solidFill>
        <a:effectLst/>
      </p:bgPr>
    </p:bg>
    <p:spTree>
      <p:nvGrpSpPr>
        <p:cNvPr id="1" name=""/>
        <p:cNvGrpSpPr/>
        <p:nvPr/>
      </p:nvGrpSpPr>
      <p:grpSpPr>
        <a:xfrm>
          <a:off x="0" y="0"/>
          <a:ext cx="0" cy="0"/>
        </a:xfrm>
      </p:grpSpPr>
      <p:pic>
        <p:nvPicPr>
          <p:cNvPr id="10" name="图片 9" descr="课件底纹（中考必备）蓝色内页-01"/>
          <p:cNvPicPr>
            <a:picLocks noChangeAspect="1"/>
          </p:cNvPicPr>
          <p:nvPr userDrawn="1"/>
        </p:nvPicPr>
        <p:blipFill>
          <a:blip r:embed="rId1"/>
          <a:stretch>
            <a:fillRect/>
          </a:stretch>
        </p:blipFill>
        <p:spPr>
          <a:xfrm>
            <a:off x="635" y="0"/>
            <a:ext cx="12190730" cy="6858000"/>
          </a:xfrm>
          <a:prstGeom prst="rect">
            <a:avLst/>
          </a:prstGeom>
        </p:spPr>
      </p:pic>
      <p:sp>
        <p:nvSpPr>
          <p:cNvPr id="13" name="日期占位符 1"/>
          <p:cNvSpPr>
            <a:spLocks noGrp="1"/>
          </p:cNvSpPr>
          <p:nvPr>
            <p:ph type="dt" sz="half" idx="2"/>
          </p:nvPr>
        </p:nvSpPr>
        <p:spPr>
          <a:xfrm>
            <a:off x="881063" y="6350000"/>
            <a:ext cx="2698750" cy="315913"/>
          </a:xfrm>
          <a:prstGeom prst="rect">
            <a:avLst/>
          </a:prstGeom>
        </p:spPr>
        <p:txBody>
          <a:bodyPr vert="horz" lIns="91440" tIns="45720" rIns="91440" bIns="45720" rtlCol="0" anchor="ctr">
            <a:normAutofit/>
          </a:bodyP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fld id="{D80D6052-3BFC-4178-AD4F-46F269320E02}"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14" name="页脚占位符 2"/>
          <p:cNvSpPr>
            <a:spLocks noGrp="1"/>
          </p:cNvSpPr>
          <p:nvPr>
            <p:ph type="ftr" sz="quarter" idx="3"/>
          </p:nvPr>
        </p:nvSpPr>
        <p:spPr>
          <a:xfrm>
            <a:off x="4116388" y="6350000"/>
            <a:ext cx="3959225" cy="315913"/>
          </a:xfrm>
          <a:prstGeom prst="rect">
            <a:avLst/>
          </a:prstGeom>
        </p:spPr>
        <p:txBody>
          <a:bodyPr vert="horz" lIns="91440" tIns="45720" rIns="91440" bIns="45720" rtlCol="0" anchor="ctr">
            <a:normAutofit/>
          </a:bodyP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1">
              <a:ln>
                <a:noFill/>
              </a:ln>
              <a:solidFill>
                <a:schemeClr val="tx1">
                  <a:tint val="75000"/>
                </a:schemeClr>
              </a:solidFill>
              <a:effectLst/>
              <a:uLnTx/>
              <a:uFillTx/>
              <a:latin typeface="Arial" pitchFamily="34" charset="0"/>
              <a:ea typeface="微软雅黑" panose="020b0503020204020204" pitchFamily="34" charset="-122"/>
              <a:cs typeface="+mn-cs"/>
            </a:endParaRPr>
          </a:p>
        </p:txBody>
      </p:sp>
      <p:sp>
        <p:nvSpPr>
          <p:cNvPr id="8" name="文本框 7"/>
          <p:cNvSpPr txBox="1"/>
          <p:nvPr userDrawn="1">
            <p:custDataLst>
              <p:tags r:id="rId2"/>
            </p:custDataLst>
          </p:nvPr>
        </p:nvSpPr>
        <p:spPr>
          <a:xfrm>
            <a:off x="205105" y="38100"/>
            <a:ext cx="212026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dist"/>
            <a:r>
              <a:rPr lang="zh-CN" sz="1800" b="0">
                <a:ln>
                  <a:noFill/>
                </a:ln>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中考总复习●历史</a:t>
            </a:r>
            <a:endParaRPr lang="zh-CN" altLang="zh-CN" sz="1800" b="0">
              <a:ln>
                <a:noFill/>
              </a:ln>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 name="矩形 2"/>
          <p:cNvSpPr/>
          <p:nvPr userDrawn="1">
            <p:custDataLst>
              <p:tags r:id="rId3"/>
            </p:custDataLst>
          </p:nvPr>
        </p:nvSpPr>
        <p:spPr>
          <a:xfrm>
            <a:off x="10079990" y="8255"/>
            <a:ext cx="1787525" cy="419735"/>
          </a:xfrm>
          <a:prstGeom prst="rect">
            <a:avLst/>
          </a:prstGeom>
          <a:solidFill>
            <a:srgbClr val="1B86CA"/>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ctr"/>
            <a:endParaRPr lang="zh-CN" altLang="en-US">
              <a:ln>
                <a:solidFill>
                  <a:srgbClr val="000000">
                    <a:alpha val="0"/>
                  </a:srgbClr>
                </a:solidFill>
              </a:ln>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heme" Target="../theme/theme3.xml" /><Relationship Id="rId2" Type="http://schemas.openxmlformats.org/officeDocument/2006/relationships/slideLayout" Target="../slideLayouts/slideLayout15.xml" /><Relationship Id="rId3" Type="http://schemas.openxmlformats.org/officeDocument/2006/relationships/slideLayout" Target="../slideLayouts/slideLayout16.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tags" Target="../tags/tag1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FFFFFF"/>
            </a:gs>
            <a:gs pos="100000">
              <a:srgbClr val="DCDCDC"/>
            </a:gs>
          </a:gsLst>
          <a:lin ang="5400000"/>
        </a:gradFill>
        <a:effectLst/>
      </p:bgPr>
    </p:bg>
    <p:spTree>
      <p:nvGrpSpPr>
        <p:cNvPr id="1" name=""/>
        <p:cNvGrpSpPr/>
        <p:nvPr/>
      </p:nvGrpSpPr>
      <p:grpSpPr/>
      <p:sp>
        <p:nvSpPr>
          <p:cNvPr id="1026" name="标题占位符 1"/>
          <p:cNvSpPr>
            <a:spLocks noGrp="1"/>
          </p:cNvSpPr>
          <p:nvPr>
            <p:ph type="title"/>
            <p:custDataLst>
              <p:tags r:id="rId3"/>
            </p:custDataLst>
          </p:nvPr>
        </p:nvSpPr>
        <p:spPr>
          <a:xfrm>
            <a:off x="668338" y="431800"/>
            <a:ext cx="10855325" cy="647700"/>
          </a:xfrm>
          <a:prstGeom prst="rect">
            <a:avLst/>
          </a:prstGeom>
          <a:noFill/>
          <a:ln w="9525">
            <a:noFill/>
          </a:ln>
        </p:spPr>
        <p:txBody>
          <a:bodyPr vert="horz" lIns="101600" tIns="38100" rIns="76200" bIns="38100" anchor="ctr"/>
          <a:lstStyle/>
          <a:p>
            <a:pPr lvl="0"/>
            <a:r>
              <a:rPr lang="zh-CN" altLang="en-US"/>
              <a:t>单击此处编辑母版标题样式</a:t>
            </a:r>
            <a:endParaRPr lang="zh-CN" altLang="en-US"/>
          </a:p>
        </p:txBody>
      </p:sp>
      <p:sp>
        <p:nvSpPr>
          <p:cNvPr id="1027" name="文本占位符 2"/>
          <p:cNvSpPr>
            <a:spLocks noGrp="1"/>
          </p:cNvSpPr>
          <p:nvPr>
            <p:ph type="body" idx="5"/>
            <p:custDataLst>
              <p:tags r:id="rId4"/>
            </p:custDataLst>
          </p:nvPr>
        </p:nvSpPr>
        <p:spPr>
          <a:xfrm>
            <a:off x="668338" y="1295400"/>
            <a:ext cx="10855325" cy="5040313"/>
          </a:xfrm>
          <a:prstGeom prst="rect">
            <a:avLst/>
          </a:prstGeom>
          <a:noFill/>
          <a:ln w="9525">
            <a:noFill/>
          </a:ln>
        </p:spPr>
        <p:txBody>
          <a:bodyPr vert="horz" lIns="101600" tIns="0" rIns="82550" bIns="0" ancho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5"/>
            </p:custDataLst>
          </p:nvPr>
        </p:nvSpPr>
        <p:spPr>
          <a:xfrm>
            <a:off x="881063" y="6350000"/>
            <a:ext cx="2698750" cy="315913"/>
          </a:xfrm>
          <a:prstGeom prst="rect">
            <a:avLst/>
          </a:prstGeom>
        </p:spPr>
        <p:txBody>
          <a:bodyPr vert="horz" lIns="91440" tIns="45720" rIns="91440" bIns="45720" rtlCol="0" anchor="ctr">
            <a:normAutofit/>
          </a:bodyPr>
          <a:lstStyle>
            <a:defPPr>
              <a:defRPr lang="zh-CN"/>
            </a:defPPr>
            <a:lvl1pPr marL="0" lvl="0" indent="0" algn="l" defTabSz="914400" rtl="0" eaLnBrk="1" fontAlgn="auto" latinLnBrk="0" hangingPunct="1">
              <a:lnSpc>
                <a:spcPct val="100000"/>
              </a:lnSpc>
              <a:spcBef>
                <a:spcPct val="0"/>
              </a:spcBef>
              <a:spcAft>
                <a:spcPct val="0"/>
              </a:spcAft>
              <a:buNone/>
              <a:defRPr sz="1200" b="0" i="0" u="none" kern="1200" baseline="0" noProof="1">
                <a:solidFill>
                  <a:schemeClr val="tx1">
                    <a:tint val="75000"/>
                  </a:schemeClr>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AF037AC0-13E2-4E4C-8F8E-0E0D737B8C97}"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3"/>
            <p:custDataLst>
              <p:tags r:id="rId6"/>
            </p:custDataLst>
          </p:nvPr>
        </p:nvSpPr>
        <p:spPr>
          <a:xfrm>
            <a:off x="4116388" y="6350000"/>
            <a:ext cx="3959225" cy="315913"/>
          </a:xfrm>
          <a:prstGeom prst="rect">
            <a:avLst/>
          </a:prstGeom>
        </p:spPr>
        <p:txBody>
          <a:bodyPr vert="horz" lIns="91440" tIns="45720" rIns="91440" bIns="45720" rtlCol="0" anchor="ctr">
            <a:normAutofit/>
          </a:bodyPr>
          <a:lstStyle>
            <a:defPPr>
              <a:defRPr lang="zh-CN"/>
            </a:defPPr>
            <a:lvl1pPr marL="0" lvl="0" indent="0" algn="ctr" defTabSz="914400" rtl="0" eaLnBrk="1" fontAlgn="auto" latinLnBrk="0" hangingPunct="1">
              <a:lnSpc>
                <a:spcPct val="100000"/>
              </a:lnSpc>
              <a:spcBef>
                <a:spcPct val="0"/>
              </a:spcBef>
              <a:spcAft>
                <a:spcPct val="0"/>
              </a:spcAft>
              <a:buNone/>
              <a:defRPr sz="1200" b="0" i="0" u="none" kern="1200" baseline="0" noProof="1">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1">
              <a:ln>
                <a:noFill/>
              </a:ln>
              <a:solidFill>
                <a:schemeClr val="tx1">
                  <a:tint val="75000"/>
                </a:schemeClr>
              </a:solidFill>
              <a:effectLst/>
              <a:uLnTx/>
              <a:uFillTx/>
              <a:latin typeface="Arial" pitchFamily="34" charset="0"/>
              <a:ea typeface="微软雅黑" panose="020b0503020204020204" pitchFamily="34" charset="-122"/>
              <a:cs typeface="+mn-cs"/>
            </a:endParaRPr>
          </a:p>
        </p:txBody>
      </p:sp>
      <p:sp>
        <p:nvSpPr>
          <p:cNvPr id="6" name="灯片编号占位符 5"/>
          <p:cNvSpPr>
            <a:spLocks noGrp="1"/>
          </p:cNvSpPr>
          <p:nvPr>
            <p:ph type="sldNum" sz="quarter" idx="4"/>
            <p:custDataLst>
              <p:tags r:id="rId7"/>
            </p:custDataLst>
          </p:nvPr>
        </p:nvSpPr>
        <p:spPr>
          <a:xfrm>
            <a:off x="8610600" y="6350000"/>
            <a:ext cx="2700338" cy="315913"/>
          </a:xfrm>
          <a:prstGeom prst="rect">
            <a:avLst/>
          </a:prstGeom>
        </p:spPr>
        <p:txBody>
          <a:bodyPr vert="horz" lIns="91440" tIns="45720" rIns="91440" bIns="45720" rtlCol="0" anchor="ctr"/>
          <a:lstStyle>
            <a:defPPr>
              <a:defRPr lang="zh-CN"/>
            </a:defPPr>
            <a:lvl1pPr marL="0" lvl="0" indent="0" algn="r" defTabSz="914400" rtl="0" eaLnBrk="1" fontAlgn="base" latinLnBrk="0" hangingPunct="1">
              <a:lnSpc>
                <a:spcPct val="100000"/>
              </a:lnSpc>
              <a:spcBef>
                <a:spcPct val="0"/>
              </a:spcBef>
              <a:spcAft>
                <a:spcPct val="0"/>
              </a:spcAft>
              <a:buNone/>
              <a:defRPr sz="1200" b="0" i="0" u="none" kern="1200" baseline="0">
                <a:solidFill>
                  <a:srgbClr val="898989"/>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lvl="0"/>
            <a:fld id="{9A0DB2DC-4C9A-4742-B13C-FB6460FD3503}" type="slidenum">
              <a:rPr lang="en-US" altLang="en-US"/>
              <a:t/>
            </a:fld>
            <a:endParaRPr lang="en-US" altLang="en-US"/>
          </a:p>
        </p:txBody>
      </p:sp>
      <p:sp>
        <p:nvSpPr>
          <p:cNvPr id="7" name="KSO_TEMPLATE" hidden="1"/>
          <p:cNvSpPr/>
          <p:nvPr>
            <p:custDataLst>
              <p:tags r:id="rId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l" rtl="0" eaLnBrk="0" fontAlgn="base" hangingPunct="0">
        <a:spcBef>
          <a:spcPct val="0"/>
        </a:spcBef>
        <a:spcAft>
          <a:spcPct val="0"/>
        </a:spcAft>
        <a:defRPr sz="2800" b="1" kern="1200" spc="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itchFamily="34" charset="0"/>
          <a:ea typeface="微软雅黑" panose="020b0503020204020204" pitchFamily="34" charset="-122"/>
        </a:defRPr>
      </a:lvl2pPr>
      <a:lvl3pPr algn="l" rtl="0" eaLnBrk="0" fontAlgn="base" hangingPunct="0">
        <a:spcBef>
          <a:spcPct val="0"/>
        </a:spcBef>
        <a:spcAft>
          <a:spcPct val="0"/>
        </a:spcAft>
        <a:defRPr sz="2800" b="1">
          <a:solidFill>
            <a:schemeClr val="tx1"/>
          </a:solidFill>
          <a:latin typeface="Arial" pitchFamily="34" charset="0"/>
          <a:ea typeface="微软雅黑" panose="020b0503020204020204" pitchFamily="34" charset="-122"/>
        </a:defRPr>
      </a:lvl3pPr>
      <a:lvl4pPr algn="l" rtl="0" eaLnBrk="0" fontAlgn="base" hangingPunct="0">
        <a:spcBef>
          <a:spcPct val="0"/>
        </a:spcBef>
        <a:spcAft>
          <a:spcPct val="0"/>
        </a:spcAft>
        <a:defRPr sz="2800" b="1">
          <a:solidFill>
            <a:schemeClr val="tx1"/>
          </a:solidFill>
          <a:latin typeface="Arial" pitchFamily="34" charset="0"/>
          <a:ea typeface="微软雅黑" panose="020b0503020204020204" pitchFamily="34" charset="-122"/>
        </a:defRPr>
      </a:lvl4pPr>
      <a:lvl5pPr algn="l" rtl="0" eaLnBrk="0" fontAlgn="base" hangingPunct="0">
        <a:spcBef>
          <a:spcPct val="0"/>
        </a:spcBef>
        <a:spcAft>
          <a:spcPct val="0"/>
        </a:spcAft>
        <a:defRPr sz="2800" b="1">
          <a:solidFill>
            <a:schemeClr val="tx1"/>
          </a:solidFill>
          <a:latin typeface="Arial" pitchFamily="34" charset="0"/>
          <a:ea typeface="微软雅黑" panose="020b0503020204020204" pitchFamily="34" charset="-122"/>
        </a:defRPr>
      </a:lvl5pPr>
      <a:lvl6pPr marL="457200" algn="l" rtl="0" fontAlgn="base">
        <a:spcBef>
          <a:spcPct val="0"/>
        </a:spcBef>
        <a:spcAft>
          <a:spcPct val="0"/>
        </a:spcAft>
        <a:defRPr sz="2800" b="1">
          <a:solidFill>
            <a:schemeClr val="tx1"/>
          </a:solidFill>
          <a:latin typeface="Arial" pitchFamily="34" charset="0"/>
          <a:ea typeface="微软雅黑" panose="020b0503020204020204" pitchFamily="34" charset="-122"/>
        </a:defRPr>
      </a:lvl6pPr>
      <a:lvl7pPr marL="914400" algn="l" rtl="0" fontAlgn="base">
        <a:spcBef>
          <a:spcPct val="0"/>
        </a:spcBef>
        <a:spcAft>
          <a:spcPct val="0"/>
        </a:spcAft>
        <a:defRPr sz="2800" b="1">
          <a:solidFill>
            <a:schemeClr val="tx1"/>
          </a:solidFill>
          <a:latin typeface="Arial" pitchFamily="34" charset="0"/>
          <a:ea typeface="微软雅黑" panose="020b0503020204020204" pitchFamily="34" charset="-122"/>
        </a:defRPr>
      </a:lvl7pPr>
      <a:lvl8pPr marL="1371600" algn="l" rtl="0" fontAlgn="base">
        <a:spcBef>
          <a:spcPct val="0"/>
        </a:spcBef>
        <a:spcAft>
          <a:spcPct val="0"/>
        </a:spcAft>
        <a:defRPr sz="2800" b="1">
          <a:solidFill>
            <a:schemeClr val="tx1"/>
          </a:solidFill>
          <a:latin typeface="Arial" pitchFamily="34" charset="0"/>
          <a:ea typeface="微软雅黑" panose="020b0503020204020204" pitchFamily="34" charset="-122"/>
        </a:defRPr>
      </a:lvl8pPr>
      <a:lvl9pPr marL="1828800" algn="l" rtl="0" fontAlgn="base">
        <a:spcBef>
          <a:spcPct val="0"/>
        </a:spcBef>
        <a:spcAft>
          <a:spcPct val="0"/>
        </a:spcAft>
        <a:defRPr sz="2800" b="1">
          <a:solidFill>
            <a:schemeClr val="tx1"/>
          </a:solidFill>
          <a:latin typeface="Arial" pitchFamily="34" charset="0"/>
          <a:ea typeface="微软雅黑" panose="020b0503020204020204" pitchFamily="34" charset="-122"/>
        </a:defRPr>
      </a:lvl9pPr>
    </p:titleStyle>
    <p:bodyStyle>
      <a:lvl1pPr marL="228600" indent="-228600" algn="l" rtl="0" eaLnBrk="0" fontAlgn="base" hangingPunct="0">
        <a:lnSpc>
          <a:spcPct val="130000"/>
        </a:lnSpc>
        <a:spcBef>
          <a:spcPct val="0"/>
        </a:spcBef>
        <a:spcAft>
          <a:spcPts val="1000"/>
        </a:spcAft>
        <a:buFont typeface="Arial" pitchFamily="34" charset="0"/>
        <a:buChar char="•"/>
        <a:defRPr sz="1600" kern="1200" spc="150">
          <a:solidFill>
            <a:schemeClr val="tx1"/>
          </a:solidFill>
          <a:latin typeface="+mn-lt"/>
          <a:ea typeface="+mn-ea"/>
          <a:cs typeface="+mn-cs"/>
        </a:defRPr>
      </a:lvl1pPr>
      <a:lvl2pPr marL="685800" indent="-228600" algn="l" rtl="0" eaLnBrk="0" fontAlgn="base" hangingPunct="0">
        <a:lnSpc>
          <a:spcPct val="130000"/>
        </a:lnSpc>
        <a:spcBef>
          <a:spcPct val="0"/>
        </a:spcBef>
        <a:spcAft>
          <a:spcPts val="1000"/>
        </a:spcAft>
        <a:buFont typeface="Arial" pitchFamily="34" charset="0"/>
        <a:buChar char="•"/>
        <a:tabLst>
          <a:tab pos="1609725"/>
        </a:tabLst>
        <a:defRPr sz="1600" kern="1200" spc="150">
          <a:solidFill>
            <a:schemeClr val="tx1"/>
          </a:solidFill>
          <a:latin typeface="+mn-lt"/>
          <a:ea typeface="+mn-ea"/>
          <a:cs typeface="+mn-cs"/>
        </a:defRPr>
      </a:lvl2pPr>
      <a:lvl3pPr marL="1143000" indent="-228600" algn="l" rtl="0" eaLnBrk="0" fontAlgn="base" hangingPunct="0">
        <a:lnSpc>
          <a:spcPct val="130000"/>
        </a:lnSpc>
        <a:spcBef>
          <a:spcPct val="0"/>
        </a:spcBef>
        <a:spcAft>
          <a:spcPts val="1000"/>
        </a:spcAft>
        <a:buFont typeface="Arial" pitchFamily="34" charset="0"/>
        <a:buChar char="•"/>
        <a:defRPr sz="1600" kern="1200" spc="150">
          <a:solidFill>
            <a:schemeClr val="tx1"/>
          </a:solidFill>
          <a:latin typeface="+mn-lt"/>
          <a:ea typeface="+mn-ea"/>
          <a:cs typeface="+mn-cs"/>
        </a:defRPr>
      </a:lvl3pPr>
      <a:lvl4pPr marL="1600200" indent="-228600" algn="l" rtl="0" eaLnBrk="0" fontAlgn="base" hangingPunct="0">
        <a:lnSpc>
          <a:spcPct val="130000"/>
        </a:lnSpc>
        <a:spcBef>
          <a:spcPct val="0"/>
        </a:spcBef>
        <a:spcAft>
          <a:spcPts val="1000"/>
        </a:spcAft>
        <a:buFont typeface="Arial" pitchFamily="34" charset="0"/>
        <a:buChar char="•"/>
        <a:defRPr sz="1600" kern="1200" spc="150">
          <a:solidFill>
            <a:schemeClr val="tx1"/>
          </a:solidFill>
          <a:latin typeface="+mn-lt"/>
          <a:ea typeface="+mn-ea"/>
          <a:cs typeface="+mn-cs"/>
        </a:defRPr>
      </a:lvl4pPr>
      <a:lvl5pPr marL="2057400" indent="-228600" algn="l" rtl="0" eaLnBrk="0" fontAlgn="base" hangingPunct="0">
        <a:lnSpc>
          <a:spcPct val="130000"/>
        </a:lnSpc>
        <a:spcBef>
          <a:spcPct val="0"/>
        </a:spcBef>
        <a:spcAft>
          <a:spcPts val="1000"/>
        </a:spcAft>
        <a:buFont typeface="Arial" pitchFamily="34" charset="0"/>
        <a:buChar char="•"/>
        <a:defRPr sz="1600" kern="1200" spc="15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gradFill rotWithShape="0">
          <a:gsLst>
            <a:gs pos="0">
              <a:srgbClr val="FFFFFF"/>
            </a:gs>
            <a:gs pos="100000">
              <a:srgbClr val="DCDCDC"/>
            </a:gs>
          </a:gsLst>
          <a:lin ang="5400000"/>
        </a:gradFill>
        <a:effectLst/>
      </p:bgPr>
    </p:bg>
    <p:spTree>
      <p:nvGrpSpPr>
        <p:cNvPr id="1" name=""/>
        <p:cNvGrpSpPr/>
        <p:nvPr/>
      </p:nvGrpSpPr>
      <p:grpSpPr/>
      <p:sp>
        <p:nvSpPr>
          <p:cNvPr id="3074" name="标题占位符 1"/>
          <p:cNvSpPr>
            <a:spLocks noGrp="1"/>
          </p:cNvSpPr>
          <p:nvPr>
            <p:ph type="title"/>
            <p:custDataLst>
              <p:tags r:id="rId4"/>
            </p:custDataLst>
          </p:nvPr>
        </p:nvSpPr>
        <p:spPr>
          <a:xfrm>
            <a:off x="668338" y="431800"/>
            <a:ext cx="10855325" cy="647700"/>
          </a:xfrm>
          <a:prstGeom prst="rect">
            <a:avLst/>
          </a:prstGeom>
          <a:noFill/>
          <a:ln w="9525">
            <a:noFill/>
          </a:ln>
        </p:spPr>
        <p:txBody>
          <a:bodyPr vert="horz" lIns="101600" tIns="38100" rIns="76200" bIns="38100" anchor="ctr"/>
          <a:lstStyle/>
          <a:p>
            <a:pPr lvl="0"/>
            <a:r>
              <a:rPr lang="zh-CN" altLang="en-US"/>
              <a:t>单击此处编辑母版标题样式</a:t>
            </a:r>
            <a:endParaRPr lang="zh-CN" altLang="en-US"/>
          </a:p>
        </p:txBody>
      </p:sp>
      <p:sp>
        <p:nvSpPr>
          <p:cNvPr id="3075" name="文本占位符 2"/>
          <p:cNvSpPr>
            <a:spLocks noGrp="1"/>
          </p:cNvSpPr>
          <p:nvPr>
            <p:ph type="body" idx="5"/>
            <p:custDataLst>
              <p:tags r:id="rId5"/>
            </p:custDataLst>
          </p:nvPr>
        </p:nvSpPr>
        <p:spPr>
          <a:xfrm>
            <a:off x="668338" y="1295400"/>
            <a:ext cx="10855325" cy="5040313"/>
          </a:xfrm>
          <a:prstGeom prst="rect">
            <a:avLst/>
          </a:prstGeom>
          <a:noFill/>
          <a:ln w="9525">
            <a:noFill/>
          </a:ln>
        </p:spPr>
        <p:txBody>
          <a:bodyPr vert="horz" lIns="101600" tIns="0" rIns="82550" bIns="0" ancho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6"/>
            </p:custDataLst>
          </p:nvPr>
        </p:nvSpPr>
        <p:spPr>
          <a:xfrm>
            <a:off x="881063" y="6350000"/>
            <a:ext cx="2698750" cy="315913"/>
          </a:xfrm>
          <a:prstGeom prst="rect">
            <a:avLst/>
          </a:prstGeom>
        </p:spPr>
        <p:txBody>
          <a:bodyPr vert="horz" lIns="91440" tIns="45720" rIns="91440" bIns="45720" rtlCol="0" anchor="ctr">
            <a:normAutofit/>
          </a:bodyPr>
          <a:lstStyle>
            <a:defPPr>
              <a:defRPr lang="zh-CN"/>
            </a:defPPr>
            <a:lvl1pPr marL="0" lvl="0" indent="0" algn="l" defTabSz="914400" rtl="0" eaLnBrk="1" fontAlgn="auto" latinLnBrk="0" hangingPunct="1">
              <a:lnSpc>
                <a:spcPct val="100000"/>
              </a:lnSpc>
              <a:spcBef>
                <a:spcPct val="0"/>
              </a:spcBef>
              <a:spcAft>
                <a:spcPct val="0"/>
              </a:spcAft>
              <a:buNone/>
              <a:defRPr sz="1200" b="0" i="0" u="none" kern="1200" baseline="0" noProof="1">
                <a:solidFill>
                  <a:schemeClr val="tx1">
                    <a:tint val="75000"/>
                  </a:schemeClr>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76CFD39C-5B26-4854-81CF-DB2C636F1BD6}" type="datetimeFigureOut">
              <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1">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3"/>
            <p:custDataLst>
              <p:tags r:id="rId7"/>
            </p:custDataLst>
          </p:nvPr>
        </p:nvSpPr>
        <p:spPr>
          <a:xfrm>
            <a:off x="4116388" y="6350000"/>
            <a:ext cx="3959225" cy="315913"/>
          </a:xfrm>
          <a:prstGeom prst="rect">
            <a:avLst/>
          </a:prstGeom>
        </p:spPr>
        <p:txBody>
          <a:bodyPr vert="horz" lIns="91440" tIns="45720" rIns="91440" bIns="45720" rtlCol="0" anchor="ctr">
            <a:normAutofit/>
          </a:bodyPr>
          <a:lstStyle>
            <a:defPPr>
              <a:defRPr lang="zh-CN"/>
            </a:defPPr>
            <a:lvl1pPr marL="0" lvl="0" indent="0" algn="ctr" defTabSz="914400" rtl="0" eaLnBrk="1" fontAlgn="auto" latinLnBrk="0" hangingPunct="1">
              <a:lnSpc>
                <a:spcPct val="100000"/>
              </a:lnSpc>
              <a:spcBef>
                <a:spcPct val="0"/>
              </a:spcBef>
              <a:spcAft>
                <a:spcPct val="0"/>
              </a:spcAft>
              <a:buNone/>
              <a:defRPr sz="1200" b="0" i="0" u="none" kern="1200" baseline="0" noProof="1">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1">
              <a:ln>
                <a:noFill/>
              </a:ln>
              <a:solidFill>
                <a:schemeClr val="tx1">
                  <a:tint val="75000"/>
                </a:schemeClr>
              </a:solidFill>
              <a:effectLst/>
              <a:uLnTx/>
              <a:uFillTx/>
              <a:latin typeface="Arial" pitchFamily="34" charset="0"/>
              <a:ea typeface="微软雅黑" panose="020b0503020204020204" pitchFamily="34" charset="-122"/>
              <a:cs typeface="+mn-cs"/>
            </a:endParaRPr>
          </a:p>
        </p:txBody>
      </p:sp>
      <p:sp>
        <p:nvSpPr>
          <p:cNvPr id="6" name="灯片编号占位符 5"/>
          <p:cNvSpPr>
            <a:spLocks noGrp="1"/>
          </p:cNvSpPr>
          <p:nvPr>
            <p:ph type="sldNum" sz="quarter" idx="4"/>
            <p:custDataLst>
              <p:tags r:id="rId8"/>
            </p:custDataLst>
          </p:nvPr>
        </p:nvSpPr>
        <p:spPr>
          <a:xfrm>
            <a:off x="8610600" y="6350000"/>
            <a:ext cx="2700338" cy="315913"/>
          </a:xfrm>
          <a:prstGeom prst="rect">
            <a:avLst/>
          </a:prstGeom>
        </p:spPr>
        <p:txBody>
          <a:bodyPr vert="horz" lIns="91440" tIns="45720" rIns="91440" bIns="45720" rtlCol="0" anchor="ctr"/>
          <a:lstStyle>
            <a:defPPr>
              <a:defRPr lang="zh-CN"/>
            </a:defPPr>
            <a:lvl1pPr marL="0" lvl="0" indent="0" algn="r" defTabSz="914400" rtl="0" eaLnBrk="1" fontAlgn="base" latinLnBrk="0" hangingPunct="1">
              <a:lnSpc>
                <a:spcPct val="100000"/>
              </a:lnSpc>
              <a:spcBef>
                <a:spcPct val="0"/>
              </a:spcBef>
              <a:spcAft>
                <a:spcPct val="0"/>
              </a:spcAft>
              <a:buNone/>
              <a:defRPr sz="1200" b="0" i="0" u="none" kern="1200" baseline="0">
                <a:solidFill>
                  <a:srgbClr val="898989"/>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lvl="0"/>
            <a:fld id="{9A0DB2DC-4C9A-4742-B13C-FB6460FD3503}" type="slidenum">
              <a:rPr lang="en-US" altLang="en-US"/>
              <a:t/>
            </a:fld>
            <a:endParaRPr lang="en-US" altLang="en-US"/>
          </a:p>
        </p:txBody>
      </p:sp>
      <p:sp>
        <p:nvSpPr>
          <p:cNvPr id="7" name="KSO_TEMPLATE" hidden="1"/>
          <p:cNvSpPr/>
          <p:nvPr>
            <p:custDataLst>
              <p:tags r:id="rId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1">
              <a:ln>
                <a:noFill/>
              </a:ln>
              <a:solidFill>
                <a:schemeClr val="lt1"/>
              </a:solidFill>
              <a:effectLst/>
              <a:uLnTx/>
              <a:uFillTx/>
              <a:latin typeface="+mn-lt"/>
              <a:ea typeface="+mn-ea"/>
              <a:cs typeface="+mn-cs"/>
            </a:endParaRPr>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ransition/>
  <p:timing/>
  <p:txStyles>
    <p:titleStyle>
      <a:lvl1pPr algn="l" rtl="0" eaLnBrk="0" fontAlgn="base" hangingPunct="0">
        <a:spcBef>
          <a:spcPct val="0"/>
        </a:spcBef>
        <a:spcAft>
          <a:spcPct val="0"/>
        </a:spcAft>
        <a:defRPr sz="2800" b="1" kern="1200" spc="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itchFamily="34" charset="0"/>
          <a:ea typeface="微软雅黑" panose="020b0503020204020204" pitchFamily="34" charset="-122"/>
        </a:defRPr>
      </a:lvl2pPr>
      <a:lvl3pPr algn="l" rtl="0" eaLnBrk="0" fontAlgn="base" hangingPunct="0">
        <a:spcBef>
          <a:spcPct val="0"/>
        </a:spcBef>
        <a:spcAft>
          <a:spcPct val="0"/>
        </a:spcAft>
        <a:defRPr sz="2800" b="1">
          <a:solidFill>
            <a:schemeClr val="tx1"/>
          </a:solidFill>
          <a:latin typeface="Arial" pitchFamily="34" charset="0"/>
          <a:ea typeface="微软雅黑" panose="020b0503020204020204" pitchFamily="34" charset="-122"/>
        </a:defRPr>
      </a:lvl3pPr>
      <a:lvl4pPr algn="l" rtl="0" eaLnBrk="0" fontAlgn="base" hangingPunct="0">
        <a:spcBef>
          <a:spcPct val="0"/>
        </a:spcBef>
        <a:spcAft>
          <a:spcPct val="0"/>
        </a:spcAft>
        <a:defRPr sz="2800" b="1">
          <a:solidFill>
            <a:schemeClr val="tx1"/>
          </a:solidFill>
          <a:latin typeface="Arial" pitchFamily="34" charset="0"/>
          <a:ea typeface="微软雅黑" panose="020b0503020204020204" pitchFamily="34" charset="-122"/>
        </a:defRPr>
      </a:lvl4pPr>
      <a:lvl5pPr algn="l" rtl="0" eaLnBrk="0" fontAlgn="base" hangingPunct="0">
        <a:spcBef>
          <a:spcPct val="0"/>
        </a:spcBef>
        <a:spcAft>
          <a:spcPct val="0"/>
        </a:spcAft>
        <a:defRPr sz="2800" b="1">
          <a:solidFill>
            <a:schemeClr val="tx1"/>
          </a:solidFill>
          <a:latin typeface="Arial" pitchFamily="34" charset="0"/>
          <a:ea typeface="微软雅黑" panose="020b0503020204020204" pitchFamily="34" charset="-122"/>
        </a:defRPr>
      </a:lvl5pPr>
      <a:lvl6pPr marL="457200" algn="l" rtl="0" fontAlgn="base">
        <a:spcBef>
          <a:spcPct val="0"/>
        </a:spcBef>
        <a:spcAft>
          <a:spcPct val="0"/>
        </a:spcAft>
        <a:defRPr sz="2800" b="1">
          <a:solidFill>
            <a:schemeClr val="tx1"/>
          </a:solidFill>
          <a:latin typeface="Arial" pitchFamily="34" charset="0"/>
          <a:ea typeface="微软雅黑" panose="020b0503020204020204" pitchFamily="34" charset="-122"/>
        </a:defRPr>
      </a:lvl6pPr>
      <a:lvl7pPr marL="914400" algn="l" rtl="0" fontAlgn="base">
        <a:spcBef>
          <a:spcPct val="0"/>
        </a:spcBef>
        <a:spcAft>
          <a:spcPct val="0"/>
        </a:spcAft>
        <a:defRPr sz="2800" b="1">
          <a:solidFill>
            <a:schemeClr val="tx1"/>
          </a:solidFill>
          <a:latin typeface="Arial" pitchFamily="34" charset="0"/>
          <a:ea typeface="微软雅黑" panose="020b0503020204020204" pitchFamily="34" charset="-122"/>
        </a:defRPr>
      </a:lvl7pPr>
      <a:lvl8pPr marL="1371600" algn="l" rtl="0" fontAlgn="base">
        <a:spcBef>
          <a:spcPct val="0"/>
        </a:spcBef>
        <a:spcAft>
          <a:spcPct val="0"/>
        </a:spcAft>
        <a:defRPr sz="2800" b="1">
          <a:solidFill>
            <a:schemeClr val="tx1"/>
          </a:solidFill>
          <a:latin typeface="Arial" pitchFamily="34" charset="0"/>
          <a:ea typeface="微软雅黑" panose="020b0503020204020204" pitchFamily="34" charset="-122"/>
        </a:defRPr>
      </a:lvl8pPr>
      <a:lvl9pPr marL="1828800" algn="l" rtl="0" fontAlgn="base">
        <a:spcBef>
          <a:spcPct val="0"/>
        </a:spcBef>
        <a:spcAft>
          <a:spcPct val="0"/>
        </a:spcAft>
        <a:defRPr sz="2800" b="1">
          <a:solidFill>
            <a:schemeClr val="tx1"/>
          </a:solidFill>
          <a:latin typeface="Arial" pitchFamily="34" charset="0"/>
          <a:ea typeface="微软雅黑" panose="020b0503020204020204" pitchFamily="34" charset="-122"/>
        </a:defRPr>
      </a:lvl9pPr>
    </p:titleStyle>
    <p:bodyStyle>
      <a:lvl1pPr marL="228600" indent="-228600" algn="l" rtl="0" eaLnBrk="0" fontAlgn="base" hangingPunct="0">
        <a:lnSpc>
          <a:spcPct val="130000"/>
        </a:lnSpc>
        <a:spcBef>
          <a:spcPct val="0"/>
        </a:spcBef>
        <a:spcAft>
          <a:spcPts val="1000"/>
        </a:spcAft>
        <a:buFont typeface="Arial" pitchFamily="34" charset="0"/>
        <a:buChar char="•"/>
        <a:defRPr sz="1600" kern="1200" spc="150">
          <a:solidFill>
            <a:schemeClr val="tx1"/>
          </a:solidFill>
          <a:latin typeface="+mn-lt"/>
          <a:ea typeface="+mn-ea"/>
          <a:cs typeface="+mn-cs"/>
        </a:defRPr>
      </a:lvl1pPr>
      <a:lvl2pPr marL="685800" indent="-228600" algn="l" rtl="0" eaLnBrk="0" fontAlgn="base" hangingPunct="0">
        <a:lnSpc>
          <a:spcPct val="130000"/>
        </a:lnSpc>
        <a:spcBef>
          <a:spcPct val="0"/>
        </a:spcBef>
        <a:spcAft>
          <a:spcPts val="1000"/>
        </a:spcAft>
        <a:buFont typeface="Arial" pitchFamily="34" charset="0"/>
        <a:buChar char="•"/>
        <a:tabLst>
          <a:tab pos="1609725"/>
        </a:tabLst>
        <a:defRPr sz="1600" kern="1200" spc="150">
          <a:solidFill>
            <a:schemeClr val="tx1"/>
          </a:solidFill>
          <a:latin typeface="+mn-lt"/>
          <a:ea typeface="+mn-ea"/>
          <a:cs typeface="+mn-cs"/>
        </a:defRPr>
      </a:lvl2pPr>
      <a:lvl3pPr marL="1143000" indent="-228600" algn="l" rtl="0" eaLnBrk="0" fontAlgn="base" hangingPunct="0">
        <a:lnSpc>
          <a:spcPct val="130000"/>
        </a:lnSpc>
        <a:spcBef>
          <a:spcPct val="0"/>
        </a:spcBef>
        <a:spcAft>
          <a:spcPts val="1000"/>
        </a:spcAft>
        <a:buFont typeface="Arial" pitchFamily="34" charset="0"/>
        <a:buChar char="•"/>
        <a:defRPr sz="1600" kern="1200" spc="150">
          <a:solidFill>
            <a:schemeClr val="tx1"/>
          </a:solidFill>
          <a:latin typeface="+mn-lt"/>
          <a:ea typeface="+mn-ea"/>
          <a:cs typeface="+mn-cs"/>
        </a:defRPr>
      </a:lvl3pPr>
      <a:lvl4pPr marL="1600200" indent="-228600" algn="l" rtl="0" eaLnBrk="0" fontAlgn="base" hangingPunct="0">
        <a:lnSpc>
          <a:spcPct val="130000"/>
        </a:lnSpc>
        <a:spcBef>
          <a:spcPct val="0"/>
        </a:spcBef>
        <a:spcAft>
          <a:spcPts val="1000"/>
        </a:spcAft>
        <a:buFont typeface="Arial" pitchFamily="34" charset="0"/>
        <a:buChar char="•"/>
        <a:defRPr sz="1600" kern="1200" spc="150">
          <a:solidFill>
            <a:schemeClr val="tx1"/>
          </a:solidFill>
          <a:latin typeface="+mn-lt"/>
          <a:ea typeface="+mn-ea"/>
          <a:cs typeface="+mn-cs"/>
        </a:defRPr>
      </a:lvl4pPr>
      <a:lvl5pPr marL="2057400" indent="-228600" algn="l" rtl="0" eaLnBrk="0" fontAlgn="base" hangingPunct="0">
        <a:lnSpc>
          <a:spcPct val="130000"/>
        </a:lnSpc>
        <a:spcBef>
          <a:spcPct val="0"/>
        </a:spcBef>
        <a:spcAft>
          <a:spcPts val="1000"/>
        </a:spcAft>
        <a:buFont typeface="Arial" pitchFamily="34" charset="0"/>
        <a:buChar char="•"/>
        <a:defRPr sz="1600" kern="1200" spc="15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0.xml" /><Relationship Id="rId11" Type="http://schemas.openxmlformats.org/officeDocument/2006/relationships/tags" Target="../tags/tag21.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image" Target="../media/image3.png"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tags" Target="../tags/tag1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8.xml" /><Relationship Id="rId3" Type="http://schemas.openxmlformats.org/officeDocument/2006/relationships/tags" Target="../tags/tag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4.xml" /><Relationship Id="rId3" Type="http://schemas.openxmlformats.org/officeDocument/2006/relationships/tags" Target="../tags/tag3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6.xml" /><Relationship Id="rId3" Type="http://schemas.openxmlformats.org/officeDocument/2006/relationships/tags" Target="../tags/tag3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8.xml" /><Relationship Id="rId3" Type="http://schemas.openxmlformats.org/officeDocument/2006/relationships/tags" Target="../tags/tag3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0.xml" /><Relationship Id="rId3" Type="http://schemas.openxmlformats.org/officeDocument/2006/relationships/tags" Target="../tags/tag4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6.xml" /><Relationship Id="rId3" Type="http://schemas.openxmlformats.org/officeDocument/2006/relationships/tags" Target="../tags/tag4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tags" Target="../tags/tag5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51.xml" /><Relationship Id="rId3" Type="http://schemas.openxmlformats.org/officeDocument/2006/relationships/tags" Target="../tags/tag5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53.xml" /><Relationship Id="rId3" Type="http://schemas.openxmlformats.org/officeDocument/2006/relationships/tags" Target="../tags/tag5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55.xml" /><Relationship Id="rId3" Type="http://schemas.openxmlformats.org/officeDocument/2006/relationships/tags" Target="../tags/tag5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57.xml" /><Relationship Id="rId3" Type="http://schemas.openxmlformats.org/officeDocument/2006/relationships/tags" Target="../tags/tag5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59.xml" /><Relationship Id="rId3" Type="http://schemas.openxmlformats.org/officeDocument/2006/relationships/image" Target="../media/image4.png" /><Relationship Id="rId4" Type="http://schemas.openxmlformats.org/officeDocument/2006/relationships/tags" Target="../tags/tag60.xml" /><Relationship Id="rId5" Type="http://schemas.openxmlformats.org/officeDocument/2006/relationships/tags" Target="../tags/tag6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62.xml" /><Relationship Id="rId3" Type="http://schemas.openxmlformats.org/officeDocument/2006/relationships/tags" Target="../tags/tag6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64.xml" /><Relationship Id="rId3" Type="http://schemas.openxmlformats.org/officeDocument/2006/relationships/tags" Target="../tags/tag6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66.xml" /><Relationship Id="rId3" Type="http://schemas.openxmlformats.org/officeDocument/2006/relationships/tags" Target="../tags/tag6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68.xml" /><Relationship Id="rId3" Type="http://schemas.openxmlformats.org/officeDocument/2006/relationships/tags" Target="../tags/tag6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0.xml" /><Relationship Id="rId3" Type="http://schemas.openxmlformats.org/officeDocument/2006/relationships/image" Target="../media/image5.png" /><Relationship Id="rId4" Type="http://schemas.openxmlformats.org/officeDocument/2006/relationships/tags" Target="../tags/tag71.xml" /><Relationship Id="rId5" Type="http://schemas.openxmlformats.org/officeDocument/2006/relationships/tags" Target="../tags/tag7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3.xml" /><Relationship Id="rId3" Type="http://schemas.openxmlformats.org/officeDocument/2006/relationships/tags" Target="../tags/tag7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5.xml" /><Relationship Id="rId3" Type="http://schemas.openxmlformats.org/officeDocument/2006/relationships/tags" Target="../tags/tag7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7.xml" /><Relationship Id="rId3" Type="http://schemas.openxmlformats.org/officeDocument/2006/relationships/tags" Target="../tags/tag7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9.xml" /><Relationship Id="rId3" Type="http://schemas.openxmlformats.org/officeDocument/2006/relationships/image" Target="../media/image6.png" /><Relationship Id="rId4" Type="http://schemas.openxmlformats.org/officeDocument/2006/relationships/tags" Target="../tags/tag80.xml" /><Relationship Id="rId5" Type="http://schemas.openxmlformats.org/officeDocument/2006/relationships/tags" Target="../tags/tag81.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2.xml" /><Relationship Id="rId3" Type="http://schemas.openxmlformats.org/officeDocument/2006/relationships/tags" Target="../tags/tag8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4.xml" /><Relationship Id="rId3" Type="http://schemas.openxmlformats.org/officeDocument/2006/relationships/tags" Target="../tags/tag8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20224020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 name="图片 24" descr="课件底纹（中考必备）蓝色封面-02"/>
          <p:cNvPicPr>
            <a:picLocks noChangeAspect="1"/>
          </p:cNvPicPr>
          <p:nvPr/>
        </p:nvPicPr>
        <p:blipFill>
          <a:blip r:embed="rId3"/>
          <a:stretch>
            <a:fillRect/>
          </a:stretch>
        </p:blipFill>
        <p:spPr>
          <a:xfrm>
            <a:off x="635" y="0"/>
            <a:ext cx="12190730" cy="6858000"/>
          </a:xfrm>
          <a:prstGeom prst="rect">
            <a:avLst/>
          </a:prstGeom>
        </p:spPr>
      </p:pic>
      <p:pic>
        <p:nvPicPr>
          <p:cNvPr id="26" name="图片 25" descr="中考必备（蓝色）LOGO"/>
          <p:cNvPicPr>
            <a:picLocks noChangeAspect="1"/>
          </p:cNvPicPr>
          <p:nvPr/>
        </p:nvPicPr>
        <p:blipFill>
          <a:blip r:embed="rId4"/>
          <a:srcRect b="8296"/>
          <a:stretch>
            <a:fillRect/>
          </a:stretch>
        </p:blipFill>
        <p:spPr>
          <a:xfrm>
            <a:off x="3402965" y="1327150"/>
            <a:ext cx="7037070" cy="5530850"/>
          </a:xfrm>
          <a:prstGeom prst="rect">
            <a:avLst/>
          </a:prstGeom>
        </p:spPr>
      </p:pic>
      <p:sp>
        <p:nvSpPr>
          <p:cNvPr id="13" name="圆角矩形 12"/>
          <p:cNvSpPr/>
          <p:nvPr/>
        </p:nvSpPr>
        <p:spPr>
          <a:xfrm>
            <a:off x="9910445" y="370205"/>
            <a:ext cx="1907540" cy="402590"/>
          </a:xfrm>
          <a:prstGeom prst="roundRect">
            <a:avLst/>
          </a:prstGeom>
          <a:ln>
            <a:noFill/>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rgbClr val="000000"/>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rgbClr val="000000"/>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rgbClr val="000000"/>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rgbClr val="000000"/>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rgbClr val="000000"/>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rgbClr val="000000"/>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rgbClr val="000000"/>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rgbClr val="000000"/>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rgbClr val="000000"/>
                </a:solidFill>
                <a:latin typeface="Arial"/>
                <a:ea typeface="宋体" panose="02010600030101010101" pitchFamily="2" charset="-122"/>
                <a:cs typeface="+mn-cs"/>
              </a:defRPr>
            </a:lvl9pPr>
          </a:lstStyle>
          <a:p>
            <a:pPr algn="ctr"/>
            <a:endParaRPr lang="zh-CN" altLang="en-US"/>
          </a:p>
        </p:txBody>
      </p:sp>
      <p:sp>
        <p:nvSpPr>
          <p:cNvPr id="14" name="文本框 13"/>
          <p:cNvSpPr txBox="1"/>
          <p:nvPr>
            <p:custDataLst>
              <p:tags r:id="rId5"/>
            </p:custDataLst>
          </p:nvPr>
        </p:nvSpPr>
        <p:spPr>
          <a:xfrm>
            <a:off x="9910445" y="370205"/>
            <a:ext cx="1850390" cy="398780"/>
          </a:xfrm>
          <a:prstGeom prst="rect">
            <a:avLst/>
          </a:prstGeom>
          <a:noFill/>
          <a:ln w="12700" cmpd="sng">
            <a:noFill/>
            <a:prstDash val="solid"/>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marR="0" algn="ctr" defTabSz="914400">
              <a:buClrTx/>
              <a:buSzTx/>
              <a:buFontTx/>
              <a:buNone/>
              <a:defRPr/>
            </a:pPr>
            <a:r>
              <a:rPr kumimoji="0" lang="en-US" sz="2000" kern="1200" cap="none" spc="0" normalizeH="0" baseline="0" noProof="1">
                <a:ln>
                  <a:noFill/>
                </a:ln>
                <a:solidFill>
                  <a:schemeClr val="accent1">
                    <a:lumMod val="75000"/>
                  </a:schemeClr>
                </a:solidFill>
                <a:effectLst/>
                <a:latin typeface="Arial" pitchFamily="34" charset="0"/>
                <a:ea typeface="微软雅黑" panose="020b0503020204020204" pitchFamily="34" charset="-122"/>
                <a:cs typeface="+mn-cs"/>
                <a:sym typeface="+mn-ea"/>
              </a:rPr>
              <a:t>2024</a:t>
            </a:r>
            <a:r>
              <a:rPr kumimoji="0" lang="zh-CN" altLang="en-US" sz="2000" kern="1200" cap="none" spc="0" normalizeH="0" baseline="0" noProof="1">
                <a:ln>
                  <a:noFill/>
                </a:ln>
                <a:solidFill>
                  <a:schemeClr val="accent1">
                    <a:lumMod val="75000"/>
                  </a:schemeClr>
                </a:solidFill>
                <a:effectLst/>
                <a:latin typeface="Arial" pitchFamily="34" charset="0"/>
                <a:ea typeface="微软雅黑" panose="020b0503020204020204" pitchFamily="34" charset="-122"/>
                <a:cs typeface="+mn-cs"/>
                <a:sym typeface="+mn-ea"/>
              </a:rPr>
              <a:t>最新修订</a:t>
            </a:r>
            <a:endParaRPr kumimoji="0" lang="zh-CN" altLang="en-US" sz="2000" kern="1200" cap="none" spc="0" normalizeH="0" baseline="0" noProof="1">
              <a:ln>
                <a:noFill/>
              </a:ln>
              <a:solidFill>
                <a:schemeClr val="accent1">
                  <a:lumMod val="75000"/>
                </a:schemeClr>
              </a:solidFill>
              <a:effectLst/>
              <a:latin typeface="Arial" pitchFamily="34" charset="0"/>
              <a:ea typeface="微软雅黑" panose="020b0503020204020204" pitchFamily="34" charset="-122"/>
              <a:cs typeface="+mn-cs"/>
              <a:sym typeface="+mn-ea"/>
            </a:endParaRPr>
          </a:p>
        </p:txBody>
      </p:sp>
      <p:sp>
        <p:nvSpPr>
          <p:cNvPr id="18" name="文本框 17"/>
          <p:cNvSpPr txBox="1"/>
          <p:nvPr>
            <p:custDataLst>
              <p:tags r:id="rId6"/>
            </p:custDataLst>
          </p:nvPr>
        </p:nvSpPr>
        <p:spPr>
          <a:xfrm>
            <a:off x="4037965" y="2616835"/>
            <a:ext cx="4116705" cy="1266825"/>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ctr">
              <a:lnSpc>
                <a:spcPct val="100000"/>
              </a:lnSpc>
            </a:pPr>
            <a:r>
              <a:rPr lang="zh-CN" altLang="en-US" sz="6500" spc="100">
                <a:ln w="31750" cmpd="sng">
                  <a:solidFill>
                    <a:schemeClr val="bg1"/>
                  </a:solidFill>
                  <a:prstDash val="solid"/>
                  <a:round/>
                </a:ln>
                <a:solidFill>
                  <a:srgbClr val="C00000"/>
                </a:solidFill>
                <a:effectLst/>
                <a:uFillTx/>
                <a:latin typeface="+mn-ea"/>
                <a:ea typeface="+mn-ea"/>
              </a:rPr>
              <a:t>中考总</a:t>
            </a:r>
            <a:endParaRPr lang="zh-CN" altLang="en-US" sz="6500" spc="100">
              <a:ln w="31750" cmpd="sng">
                <a:solidFill>
                  <a:schemeClr val="bg1"/>
                </a:solidFill>
                <a:prstDash val="solid"/>
                <a:round/>
              </a:ln>
              <a:solidFill>
                <a:srgbClr val="C00000"/>
              </a:solidFill>
              <a:effectLst/>
              <a:uFillTx/>
              <a:latin typeface="+mn-ea"/>
              <a:ea typeface="+mn-ea"/>
            </a:endParaRPr>
          </a:p>
          <a:p>
            <a:pPr algn="ctr">
              <a:lnSpc>
                <a:spcPct val="100000"/>
              </a:lnSpc>
            </a:pPr>
            <a:r>
              <a:rPr lang="zh-CN" altLang="en-US" sz="6500" spc="100">
                <a:ln w="31750" cmpd="sng">
                  <a:solidFill>
                    <a:schemeClr val="bg1"/>
                  </a:solidFill>
                  <a:prstDash val="solid"/>
                  <a:round/>
                </a:ln>
                <a:solidFill>
                  <a:srgbClr val="C00000"/>
                </a:solidFill>
                <a:effectLst/>
                <a:uFillTx/>
                <a:latin typeface="+mn-ea"/>
                <a:ea typeface="+mn-ea"/>
              </a:rPr>
              <a:t>复习</a:t>
            </a:r>
            <a:endParaRPr lang="zh-CN" altLang="en-US" sz="6500" spc="100">
              <a:ln w="31750" cmpd="sng">
                <a:solidFill>
                  <a:schemeClr val="bg1"/>
                </a:solidFill>
                <a:prstDash val="solid"/>
                <a:round/>
              </a:ln>
              <a:solidFill>
                <a:srgbClr val="C00000"/>
              </a:solidFill>
              <a:effectLst/>
              <a:uFillTx/>
              <a:latin typeface="+mn-ea"/>
              <a:ea typeface="+mn-ea"/>
            </a:endParaRPr>
          </a:p>
        </p:txBody>
      </p:sp>
      <p:sp>
        <p:nvSpPr>
          <p:cNvPr id="20" name="矩形 19"/>
          <p:cNvSpPr/>
          <p:nvPr/>
        </p:nvSpPr>
        <p:spPr>
          <a:xfrm rot="10800000">
            <a:off x="4874578" y="4721860"/>
            <a:ext cx="2334260" cy="717550"/>
          </a:xfrm>
          <a:prstGeom prst="rect">
            <a:avLst/>
          </a:prstGeom>
          <a:gradFill>
            <a:gsLst>
              <a:gs pos="66000">
                <a:schemeClr val="accent1">
                  <a:lumMod val="0"/>
                  <a:lumOff val="100000"/>
                </a:schemeClr>
              </a:gs>
              <a:gs pos="100000">
                <a:srgbClr val="BBD3E9"/>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11" name="文本框 10"/>
          <p:cNvSpPr txBox="1"/>
          <p:nvPr>
            <p:custDataLst>
              <p:tags r:id="rId7"/>
            </p:custDataLst>
          </p:nvPr>
        </p:nvSpPr>
        <p:spPr>
          <a:xfrm>
            <a:off x="5365115" y="4735195"/>
            <a:ext cx="1353185" cy="696595"/>
          </a:xfrm>
          <a:prstGeom prst="rect">
            <a:avLst/>
          </a:prstGeom>
          <a:noFill/>
          <a:ln w="12700" cmpd="sng">
            <a:noFill/>
            <a:prstDash val="solid"/>
          </a:ln>
        </p:spPr>
        <p:txBody>
          <a:bodyPr wrap="square">
            <a:no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marR="0" algn="l" defTabSz="914400">
              <a:buClrTx/>
              <a:buSzTx/>
              <a:buFontTx/>
              <a:buNone/>
              <a:defRPr/>
            </a:pPr>
            <a:r>
              <a:rPr kumimoji="0" lang="zh-CN" sz="4000" kern="1200" cap="none" spc="0" normalizeH="0" baseline="0" noProof="1">
                <a:solidFill>
                  <a:schemeClr val="tx1"/>
                </a:solidFill>
                <a:effectLst>
                  <a:outerShdw blurRad="38100" dist="19050" dir="2700000" algn="tl" rotWithShape="0">
                    <a:schemeClr val="dk1">
                      <a:alpha val="40000"/>
                    </a:schemeClr>
                  </a:outerShdw>
                </a:effectLst>
                <a:latin typeface="Arial" pitchFamily="34" charset="0"/>
                <a:ea typeface="微软雅黑" panose="020b0503020204020204" pitchFamily="34" charset="-122"/>
                <a:cs typeface="+mn-cs"/>
                <a:sym typeface="+mn-ea"/>
              </a:rPr>
              <a:t>历</a:t>
            </a:r>
            <a:r>
              <a:rPr kumimoji="0" lang="en-US" altLang="zh-CN" sz="4000" kern="1200" cap="none" spc="0" normalizeH="0" baseline="0" noProof="1">
                <a:solidFill>
                  <a:schemeClr val="tx1"/>
                </a:solidFill>
                <a:effectLst>
                  <a:outerShdw blurRad="38100" dist="19050" dir="2700000" algn="tl" rotWithShape="0">
                    <a:schemeClr val="dk1">
                      <a:alpha val="40000"/>
                    </a:schemeClr>
                  </a:outerShdw>
                </a:effectLst>
                <a:latin typeface="Arial" pitchFamily="34" charset="0"/>
                <a:ea typeface="微软雅黑" panose="020b0503020204020204" pitchFamily="34" charset="-122"/>
                <a:cs typeface="+mn-cs"/>
                <a:sym typeface="+mn-ea"/>
              </a:rPr>
              <a:t> </a:t>
            </a:r>
            <a:r>
              <a:rPr kumimoji="0" lang="zh-CN" sz="4000" kern="1200" cap="none" spc="0" normalizeH="0" baseline="0" noProof="1">
                <a:solidFill>
                  <a:schemeClr val="tx1"/>
                </a:solidFill>
                <a:effectLst>
                  <a:outerShdw blurRad="38100" dist="19050" dir="2700000" algn="tl" rotWithShape="0">
                    <a:schemeClr val="dk1">
                      <a:alpha val="40000"/>
                    </a:schemeClr>
                  </a:outerShdw>
                </a:effectLst>
                <a:latin typeface="Arial" pitchFamily="34" charset="0"/>
                <a:ea typeface="微软雅黑" panose="020b0503020204020204" pitchFamily="34" charset="-122"/>
                <a:cs typeface="+mn-cs"/>
                <a:sym typeface="+mn-ea"/>
              </a:rPr>
              <a:t>史</a:t>
            </a:r>
            <a:endParaRPr kumimoji="0" lang="zh-CN" sz="2400" kern="1200" cap="none" spc="0" normalizeH="0" baseline="0" noProof="1">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itchFamily="34" charset="0"/>
              <a:ea typeface="微软雅黑" panose="020b0503020204020204" pitchFamily="34" charset="-122"/>
              <a:cs typeface="+mn-cs"/>
              <a:sym typeface="+mn-ea"/>
            </a:endParaRPr>
          </a:p>
        </p:txBody>
      </p:sp>
      <p:sp>
        <p:nvSpPr>
          <p:cNvPr id="8" name="文本框 7"/>
          <p:cNvSpPr txBox="1"/>
          <p:nvPr>
            <p:custDataLst>
              <p:tags r:id="rId8"/>
            </p:custDataLst>
          </p:nvPr>
        </p:nvSpPr>
        <p:spPr>
          <a:xfrm>
            <a:off x="3458210" y="1408430"/>
            <a:ext cx="6146800" cy="1129665"/>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lang="zh-CN" altLang="en-US" sz="8000" spc="100">
                <a:ln w="28575" cmpd="sng">
                  <a:solidFill>
                    <a:schemeClr val="bg1"/>
                  </a:solidFill>
                  <a:prstDash val="solid"/>
                  <a:round/>
                </a:ln>
                <a:solidFill>
                  <a:schemeClr val="accent1">
                    <a:lumMod val="75000"/>
                  </a:schemeClr>
                </a:solidFill>
                <a:effectLst/>
                <a:uFillTx/>
                <a:latin typeface="+mn-ea"/>
                <a:ea typeface="+mn-ea"/>
              </a:rPr>
              <a:t>名师小课堂</a:t>
            </a:r>
            <a:endParaRPr lang="zh-CN" altLang="en-US" sz="8000" spc="100">
              <a:ln w="28575" cmpd="sng">
                <a:solidFill>
                  <a:schemeClr val="bg1"/>
                </a:solidFill>
                <a:prstDash val="solid"/>
                <a:round/>
              </a:ln>
              <a:solidFill>
                <a:schemeClr val="accent1">
                  <a:lumMod val="75000"/>
                </a:schemeClr>
              </a:solidFill>
              <a:effectLst/>
              <a:uFillTx/>
              <a:latin typeface="+mn-ea"/>
              <a:ea typeface="+mn-ea"/>
            </a:endParaRPr>
          </a:p>
        </p:txBody>
      </p:sp>
      <p:cxnSp>
        <p:nvCxnSpPr>
          <p:cNvPr id="23" name="直接连接符 22"/>
          <p:cNvCxnSpPr/>
          <p:nvPr>
            <p:custDataLst>
              <p:tags r:id="rId9"/>
            </p:custDataLst>
          </p:nvPr>
        </p:nvCxnSpPr>
        <p:spPr>
          <a:xfrm>
            <a:off x="8934450" y="2261870"/>
            <a:ext cx="1610995" cy="0"/>
          </a:xfrm>
          <a:prstGeom prst="line">
            <a:avLst/>
          </a:prstGeom>
          <a:ln w="38100">
            <a:solidFill>
              <a:schemeClr val="accent1">
                <a:lumMod val="75000"/>
              </a:schemeClr>
            </a:solidFill>
          </a:ln>
        </p:spPr>
        <p:style>
          <a:lnRef idx="2">
            <a:schemeClr val="accent1"/>
          </a:lnRef>
          <a:fillRef idx="0">
            <a:srgbClr val="FFFFFF"/>
          </a:fillRef>
          <a:effectRef idx="0">
            <a:srgbClr val="FFFFFF"/>
          </a:effectRef>
          <a:fontRef idx="minor">
            <a:schemeClr val="tx1"/>
          </a:fontRef>
        </p:style>
      </p:cxnSp>
      <p:cxnSp>
        <p:nvCxnSpPr>
          <p:cNvPr id="24" name="直接连接符 23"/>
          <p:cNvCxnSpPr/>
          <p:nvPr>
            <p:custDataLst>
              <p:tags r:id="rId10"/>
            </p:custDataLst>
          </p:nvPr>
        </p:nvCxnSpPr>
        <p:spPr>
          <a:xfrm>
            <a:off x="1735455" y="2261870"/>
            <a:ext cx="1610995" cy="0"/>
          </a:xfrm>
          <a:prstGeom prst="line">
            <a:avLst/>
          </a:prstGeom>
          <a:ln w="38100">
            <a:solidFill>
              <a:schemeClr val="accent1">
                <a:lumMod val="75000"/>
              </a:schemeClr>
            </a:solidFill>
          </a:ln>
        </p:spPr>
        <p:style>
          <a:lnRef idx="2">
            <a:schemeClr val="accent1"/>
          </a:lnRef>
          <a:fillRef idx="0">
            <a:srgbClr val="FFFFFF"/>
          </a:fillRef>
          <a:effectRef idx="0">
            <a:srgbClr val="FFFFFF"/>
          </a:effectRef>
          <a:fontRef idx="minor">
            <a:schemeClr val="tx1"/>
          </a:fontRef>
        </p:style>
      </p:cxnSp>
      <p:sp>
        <p:nvSpPr>
          <p:cNvPr id="2" name="矩形 1"/>
          <p:cNvSpPr/>
          <p:nvPr/>
        </p:nvSpPr>
        <p:spPr>
          <a:xfrm>
            <a:off x="5513705" y="70485"/>
            <a:ext cx="1204595" cy="1075690"/>
          </a:xfrm>
          <a:prstGeom prst="rect">
            <a:avLst/>
          </a:prstGeom>
          <a:solidFill>
            <a:srgbClr val="1B86CA"/>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9pPr>
          </a:lstStyle>
          <a:p>
            <a:pPr algn="ctr"/>
            <a:endParaRPr lang="zh-CN" altLang="en-US"/>
          </a:p>
        </p:txBody>
      </p:sp>
    </p:spTree>
    <p:custDataLst>
      <p:tags r:id="rId1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等腰三角形 15"/>
          <p:cNvSpPr/>
          <p:nvPr>
            <p:custDataLst>
              <p:tags r:id="rId2"/>
            </p:custDataLst>
          </p:nvPr>
        </p:nvSpPr>
        <p:spPr>
          <a:xfrm rot="10800000">
            <a:off x="5941695" y="3717290"/>
            <a:ext cx="508000" cy="388620"/>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17" name="等腰三角形 16"/>
          <p:cNvSpPr/>
          <p:nvPr>
            <p:custDataLst>
              <p:tags r:id="rId3"/>
            </p:custDataLst>
          </p:nvPr>
        </p:nvSpPr>
        <p:spPr>
          <a:xfrm rot="10800000">
            <a:off x="5941695" y="3484880"/>
            <a:ext cx="508000" cy="38862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rgbClr val="FFFFFF"/>
                </a:solidFill>
                <a:latin typeface="Arial"/>
                <a:ea typeface="宋体" panose="02010600030101010101" pitchFamily="2" charset="-122"/>
                <a:cs typeface="+mn-cs"/>
              </a:defRPr>
            </a:lvl9pPr>
          </a:lstStyle>
          <a:p>
            <a:pPr algn="ctr"/>
            <a:endParaRPr lang="zh-CN" altLang="en-US">
              <a:solidFill>
                <a:schemeClr val="accent2"/>
              </a:solidFill>
            </a:endParaRPr>
          </a:p>
        </p:txBody>
      </p:sp>
      <p:grpSp>
        <p:nvGrpSpPr>
          <p:cNvPr id="4" name="组合 3"/>
          <p:cNvGrpSpPr/>
          <p:nvPr/>
        </p:nvGrpSpPr>
        <p:grpSpPr>
          <a:xfrm>
            <a:off x="582930" y="2995295"/>
            <a:ext cx="11226800" cy="97790"/>
            <a:chOff x="3968" y="4605"/>
            <a:chExt cx="11264" cy="154"/>
          </a:xfrm>
        </p:grpSpPr>
        <p:cxnSp>
          <p:nvCxnSpPr>
            <p:cNvPr id="3" name="直接连接符 2"/>
            <p:cNvCxnSpPr/>
            <p:nvPr>
              <p:custDataLst>
                <p:tags r:id="rId4"/>
              </p:custDataLst>
            </p:nvPr>
          </p:nvCxnSpPr>
          <p:spPr>
            <a:xfrm>
              <a:off x="3968" y="4759"/>
              <a:ext cx="11265" cy="0"/>
            </a:xfrm>
            <a:prstGeom prst="line">
              <a:avLst/>
            </a:prstGeom>
            <a:ln w="34925" cmpd="sng">
              <a:solidFill>
                <a:srgbClr val="50C1ED"/>
              </a:solidFill>
              <a:prstDash val="solid"/>
            </a:ln>
          </p:spPr>
          <p:style>
            <a:lnRef idx="3">
              <a:schemeClr val="accent6"/>
            </a:lnRef>
            <a:fillRef idx="0">
              <a:schemeClr val="accent6"/>
            </a:fillRef>
            <a:effectRef idx="2">
              <a:schemeClr val="accent6"/>
            </a:effectRef>
            <a:fontRef idx="minor">
              <a:schemeClr val="tx1"/>
            </a:fontRef>
          </p:style>
        </p:cxnSp>
        <p:cxnSp>
          <p:nvCxnSpPr>
            <p:cNvPr id="7" name="直接连接符 6"/>
            <p:cNvCxnSpPr/>
            <p:nvPr>
              <p:custDataLst>
                <p:tags r:id="rId5"/>
              </p:custDataLst>
            </p:nvPr>
          </p:nvCxnSpPr>
          <p:spPr>
            <a:xfrm>
              <a:off x="3968" y="4605"/>
              <a:ext cx="11265" cy="0"/>
            </a:xfrm>
            <a:prstGeom prst="line">
              <a:avLst/>
            </a:prstGeom>
            <a:ln w="19050" cmpd="sng">
              <a:solidFill>
                <a:srgbClr val="50C1ED"/>
              </a:solidFill>
              <a:prstDash val="solid"/>
            </a:ln>
          </p:spPr>
          <p:style>
            <a:lnRef idx="3">
              <a:schemeClr val="accent6"/>
            </a:lnRef>
            <a:fillRef idx="0">
              <a:schemeClr val="accent6"/>
            </a:fillRef>
            <a:effectRef idx="2">
              <a:schemeClr val="accent6"/>
            </a:effectRef>
            <a:fontRef idx="minor">
              <a:schemeClr val="tx1"/>
            </a:fontRef>
          </p:style>
        </p:cxnSp>
      </p:grpSp>
      <p:sp>
        <p:nvSpPr>
          <p:cNvPr id="5" name="Text Box 45"/>
          <p:cNvSpPr txBox="1"/>
          <p:nvPr>
            <p:custDataLst>
              <p:tags r:id="rId6"/>
            </p:custDataLst>
          </p:nvPr>
        </p:nvSpPr>
        <p:spPr>
          <a:xfrm>
            <a:off x="100330" y="2160270"/>
            <a:ext cx="12190730" cy="73723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marR="0" algn="ctr" defTabSz="914400">
              <a:buClrTx/>
              <a:buSzTx/>
              <a:buFontTx/>
              <a:buNone/>
              <a:defRPr/>
            </a:pPr>
            <a:r>
              <a:rPr kumimoji="0" sz="4200" kern="1200" cap="none" spc="0" normalizeH="0" baseline="0" noProof="1">
                <a:solidFill>
                  <a:schemeClr val="accent1">
                    <a:lumMod val="75000"/>
                  </a:schemeClr>
                </a:solidFill>
                <a:effectLst/>
                <a:latin typeface="+mn-ea"/>
                <a:ea typeface="+mn-ea"/>
                <a:cs typeface="+mn-ea"/>
                <a:sym typeface="+mn-ea"/>
              </a:rPr>
              <a:t>中国历史综合测试</a:t>
            </a:r>
            <a:endParaRPr kumimoji="0" sz="4200" kern="1200" cap="none" spc="0" normalizeH="0" baseline="0" noProof="1">
              <a:solidFill>
                <a:schemeClr val="accent1">
                  <a:lumMod val="75000"/>
                </a:schemeClr>
              </a:solidFill>
              <a:effectLst/>
              <a:latin typeface="+mn-ea"/>
              <a:ea typeface="+mn-ea"/>
              <a:cs typeface="+mn-ea"/>
              <a:sym typeface="+mn-ea"/>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2156460"/>
            <a:ext cx="11558905" cy="12725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buClrTx/>
              <a:buSzTx/>
              <a:buFontTx/>
            </a:pPr>
            <a:r>
              <a:rPr sz="3200" b="0">
                <a:effectLst/>
                <a:latin typeface="黑体" panose="02010609060101010101" pitchFamily="2" charset="-122"/>
                <a:ea typeface="黑体" panose="02010609060101010101" pitchFamily="2" charset="-122"/>
                <a:cs typeface="黑体" panose="02010609060101010101" pitchFamily="2" charset="-122"/>
              </a:rPr>
              <a:t>一、选择题：本大题共30小题，每小题2分，共60分。在每小题给出的四个选项中，只有一项是符合题目要求的。</a:t>
            </a:r>
            <a:endParaRPr sz="3200" b="0">
              <a:effectLst/>
              <a:latin typeface="黑体" panose="02010609060101010101" pitchFamily="2" charset="-122"/>
              <a:ea typeface="黑体" panose="02010609060101010101" pitchFamily="2" charset="-122"/>
              <a:cs typeface="黑体" panose="02010609060101010101" pitchFamily="2" charset="-122"/>
            </a:endParaRPr>
          </a:p>
        </p:txBody>
      </p:sp>
    </p:spTree>
    <p:custDataLst>
      <p:tags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551180"/>
            <a:ext cx="11558905" cy="12725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 题1表所示为关于元谋人和北京人的部分考古资料。这说明(    )</a:t>
            </a:r>
            <a:endParaRPr sz="3200" b="0">
              <a:cs typeface="微软雅黑" panose="020b0503020204020204" pitchFamily="34" charset="-122"/>
            </a:endParaRPr>
          </a:p>
        </p:txBody>
      </p:sp>
      <p:sp>
        <p:nvSpPr>
          <p:cNvPr id="2" name="文本框 1"/>
          <p:cNvSpPr txBox="1"/>
          <p:nvPr/>
        </p:nvSpPr>
        <p:spPr>
          <a:xfrm>
            <a:off x="867410" y="117919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B</a:t>
            </a:r>
            <a:endParaRPr lang="zh-CN" altLang="en-US" sz="3200">
              <a:solidFill>
                <a:srgbClr val="FF0000"/>
              </a:solidFill>
              <a:cs typeface="微软雅黑" panose="020b0503020204020204" pitchFamily="34" charset="-122"/>
              <a:sym typeface="+mn-ea"/>
            </a:endParaRPr>
          </a:p>
        </p:txBody>
      </p:sp>
      <p:graphicFrame>
        <p:nvGraphicFramePr>
          <p:cNvPr id="3" name="表格 2"/>
          <p:cNvGraphicFramePr>
            <a:graphicFrameLocks noGrp="1"/>
          </p:cNvGraphicFramePr>
          <p:nvPr>
            <p:custDataLst>
              <p:tags r:id="rId3"/>
            </p:custDataLst>
          </p:nvPr>
        </p:nvGraphicFramePr>
        <p:xfrm>
          <a:off x="356235" y="1823720"/>
          <a:ext cx="11492230" cy="1463040"/>
        </p:xfrm>
        <a:graphic>
          <a:graphicData uri="http://schemas.openxmlformats.org/drawingml/2006/table">
            <a:tbl>
              <a:tblPr firstRow="1" bandRow="1">
                <a:tableStyleId>{5940675A-B579-460E-94D1-54222C63F5DA}</a:tableStyleId>
              </a:tblPr>
              <a:tblGrid>
                <a:gridCol w="1885950"/>
                <a:gridCol w="4803140"/>
                <a:gridCol w="4803140"/>
              </a:tblGrid>
              <a:tr h="487680">
                <a:tc>
                  <a:txBody>
                    <a:bodyPr vert="horz" wrap="square"/>
                    <a:lstStyle/>
                    <a:p>
                      <a:pPr algn="ctr">
                        <a:lnSpc>
                          <a:spcPct val="100000"/>
                        </a:lnSpc>
                        <a:buNone/>
                      </a:pPr>
                      <a:r>
                        <a:rPr lang="zh-CN" altLang="en-US" sz="2600">
                          <a:ln>
                            <a:noFill/>
                          </a:ln>
                          <a:latin typeface="黑体" panose="02010609060101010101" pitchFamily="2" charset="-122"/>
                          <a:ea typeface="黑体" panose="02010609060101010101" pitchFamily="2" charset="-122"/>
                        </a:rPr>
                        <a:t>地点</a:t>
                      </a:r>
                      <a:endParaRPr lang="zh-CN" altLang="en-US" sz="2600">
                        <a:ln>
                          <a:noFill/>
                        </a:ln>
                        <a:latin typeface="黑体" panose="02010609060101010101" pitchFamily="2" charset="-122"/>
                        <a:ea typeface="黑体" panose="0201060906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00000"/>
                        </a:lnSpc>
                        <a:buNone/>
                      </a:pPr>
                      <a:r>
                        <a:rPr lang="zh-CN" altLang="en-US" sz="2600">
                          <a:ln>
                            <a:noFill/>
                          </a:ln>
                          <a:latin typeface="宋体" panose="02010600030101010101" pitchFamily="2" charset="-122"/>
                          <a:ea typeface="宋体" panose="02010600030101010101" pitchFamily="2" charset="-122"/>
                        </a:rPr>
                        <a:t>云南元谋</a:t>
                      </a:r>
                      <a:endParaRPr lang="zh-CN" altLang="en-US" sz="26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00000"/>
                        </a:lnSpc>
                        <a:buNone/>
                      </a:pPr>
                      <a:r>
                        <a:rPr lang="zh-CN" altLang="en-US" sz="2600">
                          <a:ln>
                            <a:noFill/>
                          </a:ln>
                          <a:latin typeface="宋体" panose="02010600030101010101" pitchFamily="2" charset="-122"/>
                          <a:ea typeface="宋体" panose="02010600030101010101" pitchFamily="2" charset="-122"/>
                        </a:rPr>
                        <a:t>北京周口店</a:t>
                      </a:r>
                      <a:endParaRPr lang="zh-CN" altLang="en-US" sz="26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r>
              <a:tr h="487680">
                <a:tc>
                  <a:txBody>
                    <a:bodyPr vert="horz" wrap="square"/>
                    <a:lstStyle/>
                    <a:p>
                      <a:pPr algn="ctr">
                        <a:lnSpc>
                          <a:spcPct val="100000"/>
                        </a:lnSpc>
                        <a:buNone/>
                      </a:pPr>
                      <a:r>
                        <a:rPr lang="zh-CN" altLang="en-US" sz="2600">
                          <a:ln>
                            <a:noFill/>
                          </a:ln>
                          <a:latin typeface="黑体" panose="02010609060101010101" pitchFamily="2" charset="-122"/>
                          <a:ea typeface="黑体" panose="02010609060101010101" pitchFamily="2" charset="-122"/>
                        </a:rPr>
                        <a:t>出土文物</a:t>
                      </a:r>
                      <a:endParaRPr lang="zh-CN" altLang="en-US" sz="2600">
                        <a:ln>
                          <a:noFill/>
                        </a:ln>
                        <a:latin typeface="黑体" panose="02010609060101010101" pitchFamily="2" charset="-122"/>
                        <a:ea typeface="黑体" panose="0201060906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00000"/>
                        </a:lnSpc>
                        <a:buNone/>
                      </a:pPr>
                      <a:r>
                        <a:rPr lang="zh-CN" altLang="en-US" sz="2600">
                          <a:ln>
                            <a:noFill/>
                          </a:ln>
                          <a:latin typeface="宋体" panose="02010600030101010101" pitchFamily="2" charset="-122"/>
                          <a:ea typeface="宋体" panose="02010600030101010101" pitchFamily="2" charset="-122"/>
                        </a:rPr>
                        <a:t>炭屑和烧骨化石</a:t>
                      </a:r>
                      <a:endParaRPr lang="zh-CN" altLang="en-US" sz="26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00000"/>
                        </a:lnSpc>
                        <a:buNone/>
                      </a:pPr>
                      <a:r>
                        <a:rPr lang="zh-CN" altLang="en-US" sz="2600">
                          <a:ln>
                            <a:noFill/>
                          </a:ln>
                          <a:latin typeface="宋体" panose="02010600030101010101" pitchFamily="2" charset="-122"/>
                          <a:ea typeface="宋体" panose="02010600030101010101" pitchFamily="2" charset="-122"/>
                        </a:rPr>
                        <a:t>北京人头盖骨、牙齿化石</a:t>
                      </a:r>
                      <a:endParaRPr lang="zh-CN" altLang="en-US" sz="26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r>
              <a:tr h="487680">
                <a:tc>
                  <a:txBody>
                    <a:bodyPr vert="horz" wrap="square"/>
                    <a:lstStyle/>
                    <a:p>
                      <a:pPr algn="ctr">
                        <a:lnSpc>
                          <a:spcPct val="100000"/>
                        </a:lnSpc>
                        <a:buNone/>
                      </a:pPr>
                      <a:r>
                        <a:rPr lang="zh-CN" altLang="en-US" sz="2600">
                          <a:ln>
                            <a:noFill/>
                          </a:ln>
                          <a:latin typeface="黑体" panose="02010609060101010101" pitchFamily="2" charset="-122"/>
                          <a:ea typeface="黑体" panose="02010609060101010101" pitchFamily="2" charset="-122"/>
                        </a:rPr>
                        <a:t>史料价值</a:t>
                      </a:r>
                      <a:endParaRPr lang="zh-CN" altLang="en-US" sz="2600">
                        <a:ln>
                          <a:noFill/>
                        </a:ln>
                        <a:latin typeface="黑体" panose="02010609060101010101" pitchFamily="2" charset="-122"/>
                        <a:ea typeface="黑体" panose="0201060906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00000"/>
                        </a:lnSpc>
                        <a:buNone/>
                      </a:pPr>
                      <a:r>
                        <a:rPr lang="zh-CN" altLang="en-US" sz="2600">
                          <a:ln>
                            <a:noFill/>
                          </a:ln>
                          <a:latin typeface="宋体" panose="02010600030101010101" pitchFamily="2" charset="-122"/>
                          <a:ea typeface="宋体" panose="02010600030101010101" pitchFamily="2" charset="-122"/>
                        </a:rPr>
                        <a:t>元谋人已经知道使用火</a:t>
                      </a:r>
                      <a:endParaRPr lang="zh-CN" altLang="en-US" sz="26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00000"/>
                        </a:lnSpc>
                        <a:buNone/>
                      </a:pPr>
                      <a:r>
                        <a:rPr lang="zh-CN" altLang="en-US" sz="2600">
                          <a:ln>
                            <a:noFill/>
                          </a:ln>
                          <a:latin typeface="宋体" panose="02010600030101010101" pitchFamily="2" charset="-122"/>
                          <a:ea typeface="宋体" panose="02010600030101010101" pitchFamily="2" charset="-122"/>
                        </a:rPr>
                        <a:t>北京人前额低平，眉骨粗大</a:t>
                      </a:r>
                      <a:endParaRPr lang="zh-CN" altLang="en-US" sz="26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r>
            </a:tbl>
          </a:graphicData>
        </a:graphic>
      </p:graphicFrame>
      <p:sp>
        <p:nvSpPr>
          <p:cNvPr id="4" name="文本框 3"/>
          <p:cNvSpPr txBox="1"/>
          <p:nvPr>
            <p:custDataLst>
              <p:tags r:id="rId4"/>
            </p:custDataLst>
          </p:nvPr>
        </p:nvSpPr>
        <p:spPr>
          <a:xfrm>
            <a:off x="336550" y="3347720"/>
            <a:ext cx="11558905" cy="297053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ctr" eaLnBrk="1" latinLnBrk="0" hangingPunct="1">
              <a:lnSpc>
                <a:spcPct val="120000"/>
              </a:lnSpc>
            </a:pPr>
            <a:r>
              <a:rPr sz="2800">
                <a:cs typeface="微软雅黑" panose="020b0503020204020204" pitchFamily="34" charset="-122"/>
              </a:rPr>
              <a:t>题1表</a:t>
            </a:r>
            <a:endParaRPr sz="280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元谋人和北京人都过群居生活</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B. 化石是研究人类起源的重要证据</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中国是原始人类的最早发源地</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元谋人和北京人体貌具有相似性</a:t>
            </a:r>
            <a:endParaRPr sz="3200" b="0">
              <a:cs typeface="微软雅黑" panose="020b0503020204020204" pitchFamily="34" charset="-122"/>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1249045"/>
            <a:ext cx="11558905" cy="30441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2.  有学者指出：“周王和周公治天下，立国七十一，姬姓（国姓）有五十三国，以同姓为枝干，是家天下政治的再一步成长和扩大。”材料说明分封制的主要作用是(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巩固了西周疆土</a:t>
            </a:r>
            <a:r>
              <a:rPr lang="en-US" sz="3200" b="0">
                <a:cs typeface="微软雅黑" panose="020b0503020204020204" pitchFamily="34" charset="-122"/>
              </a:rPr>
              <a:t>			</a:t>
            </a:r>
            <a:r>
              <a:rPr sz="3200" b="0">
                <a:cs typeface="微软雅黑" panose="020b0503020204020204" pitchFamily="34" charset="-122"/>
              </a:rPr>
              <a:t>B. 确立了等级制度</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实现了富国强兵</a:t>
            </a:r>
            <a:r>
              <a:rPr lang="en-US" sz="3200" b="0">
                <a:cs typeface="微软雅黑" panose="020b0503020204020204" pitchFamily="34" charset="-122"/>
              </a:rPr>
              <a:t>			</a:t>
            </a:r>
            <a:r>
              <a:rPr sz="3200" b="0">
                <a:cs typeface="微软雅黑" panose="020b0503020204020204" pitchFamily="34" charset="-122"/>
              </a:rPr>
              <a:t>D. 促进了民族交融</a:t>
            </a:r>
            <a:endParaRPr sz="3200" b="0">
              <a:cs typeface="微软雅黑" panose="020b0503020204020204" pitchFamily="34" charset="-122"/>
            </a:endParaRPr>
          </a:p>
        </p:txBody>
      </p:sp>
      <p:sp>
        <p:nvSpPr>
          <p:cNvPr id="3" name="文本框 2"/>
          <p:cNvSpPr txBox="1"/>
          <p:nvPr/>
        </p:nvSpPr>
        <p:spPr>
          <a:xfrm>
            <a:off x="9182735" y="2479040"/>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A</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1064895"/>
            <a:ext cx="11558905" cy="36347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3. 公元前213年，李斯建议，除《秦纪》、医药、卜筮、农书以及国家博士所藏《诗》《书》、百家语外，凡私人所藏儒家经典、诸子和其他历史古籍，一律限期交官方销毁。秦始皇接受李斯建议，其意图是(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加强思想统治    </a:t>
            </a:r>
            <a:r>
              <a:rPr lang="en-US" sz="3200" b="0">
                <a:cs typeface="微软雅黑" panose="020b0503020204020204" pitchFamily="34" charset="-122"/>
              </a:rPr>
              <a:t>		</a:t>
            </a:r>
            <a:r>
              <a:rPr sz="3200" b="0">
                <a:cs typeface="微软雅黑" panose="020b0503020204020204" pitchFamily="34" charset="-122"/>
              </a:rPr>
              <a:t>B. 弘扬法家理念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巩固儒家地位      </a:t>
            </a:r>
            <a:r>
              <a:rPr lang="en-US" sz="3200" b="0">
                <a:cs typeface="微软雅黑" panose="020b0503020204020204" pitchFamily="34" charset="-122"/>
              </a:rPr>
              <a:t>		</a:t>
            </a:r>
            <a:r>
              <a:rPr sz="3200" b="0">
                <a:cs typeface="微软雅黑" panose="020b0503020204020204" pitchFamily="34" charset="-122"/>
              </a:rPr>
              <a:t>D. 促进文化发展</a:t>
            </a:r>
            <a:endParaRPr sz="3200" b="0">
              <a:cs typeface="微软雅黑" panose="020b0503020204020204" pitchFamily="34" charset="-122"/>
            </a:endParaRPr>
          </a:p>
        </p:txBody>
      </p:sp>
      <p:sp>
        <p:nvSpPr>
          <p:cNvPr id="2" name="文本框 1"/>
          <p:cNvSpPr txBox="1"/>
          <p:nvPr/>
        </p:nvSpPr>
        <p:spPr>
          <a:xfrm>
            <a:off x="5005705" y="284543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A</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1316990"/>
            <a:ext cx="11558905" cy="30441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4. 汉武帝时颁布“推恩令”，成功削弱了诸侯王势力；将全国划分为13个州部，设置刺史，负责对辖区内的地方官员、豪强及其子弟进行监察。这些措施(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巩固了民族团结</a:t>
            </a:r>
            <a:r>
              <a:rPr lang="en-US" sz="3200" b="0">
                <a:cs typeface="微软雅黑" panose="020b0503020204020204" pitchFamily="34" charset="-122"/>
              </a:rPr>
              <a:t>			</a:t>
            </a:r>
            <a:r>
              <a:rPr sz="3200" b="0">
                <a:cs typeface="微软雅黑" panose="020b0503020204020204" pitchFamily="34" charset="-122"/>
              </a:rPr>
              <a:t>B. 强化了思想统一</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加强了中央集权</a:t>
            </a:r>
            <a:r>
              <a:rPr lang="en-US" sz="3200" b="0">
                <a:cs typeface="微软雅黑" panose="020b0503020204020204" pitchFamily="34" charset="-122"/>
              </a:rPr>
              <a:t>			</a:t>
            </a:r>
            <a:r>
              <a:rPr sz="3200" b="0">
                <a:cs typeface="微软雅黑" panose="020b0503020204020204" pitchFamily="34" charset="-122"/>
              </a:rPr>
              <a:t>D. 恢复了汉初经济</a:t>
            </a:r>
            <a:endParaRPr sz="3200" b="0">
              <a:cs typeface="微软雅黑" panose="020b0503020204020204" pitchFamily="34" charset="-122"/>
            </a:endParaRPr>
          </a:p>
        </p:txBody>
      </p:sp>
      <p:sp>
        <p:nvSpPr>
          <p:cNvPr id="2" name="文本框 1"/>
          <p:cNvSpPr txBox="1"/>
          <p:nvPr/>
        </p:nvSpPr>
        <p:spPr>
          <a:xfrm>
            <a:off x="6216650" y="255333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C</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861695"/>
            <a:ext cx="11558905" cy="36347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5. 中国古代劳动人民在养蚕制丝过程中发现，残留的纤维薄片在晾干后可用于书写。西汉时期，出现了麻纤维纸；东汉时期，蔡伦改进了造纸的原料和方法，使纸的质量大大提高。据此可知，造纸术(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在蔡伦改进前广泛使用</a:t>
            </a:r>
            <a:r>
              <a:rPr lang="en-US" sz="3200" b="0">
                <a:cs typeface="微软雅黑" panose="020b0503020204020204" pitchFamily="34" charset="-122"/>
              </a:rPr>
              <a:t>		</a:t>
            </a:r>
            <a:r>
              <a:rPr sz="3200" b="0">
                <a:cs typeface="微软雅黑" panose="020b0503020204020204" pitchFamily="34" charset="-122"/>
              </a:rPr>
              <a:t>B. 改变了文字书写的方式</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是人们长期实践的结果</a:t>
            </a:r>
            <a:r>
              <a:rPr lang="en-US" sz="3200" b="0">
                <a:cs typeface="微软雅黑" panose="020b0503020204020204" pitchFamily="34" charset="-122"/>
              </a:rPr>
              <a:t>		</a:t>
            </a:r>
            <a:r>
              <a:rPr sz="3200" b="0">
                <a:cs typeface="微软雅黑" panose="020b0503020204020204" pitchFamily="34" charset="-122"/>
              </a:rPr>
              <a:t>D. 推动了中国文化的传播</a:t>
            </a:r>
            <a:endParaRPr sz="3200" b="0">
              <a:cs typeface="微软雅黑" panose="020b0503020204020204" pitchFamily="34" charset="-122"/>
            </a:endParaRPr>
          </a:p>
        </p:txBody>
      </p:sp>
      <p:sp>
        <p:nvSpPr>
          <p:cNvPr id="2" name="文本框 1"/>
          <p:cNvSpPr txBox="1"/>
          <p:nvPr/>
        </p:nvSpPr>
        <p:spPr>
          <a:xfrm>
            <a:off x="3068320" y="271081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C</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551180"/>
            <a:ext cx="11558905" cy="12725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6. 题6表所示为不同时期中原人的生活习俗。引发这些变化的原因是(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p:txBody>
      </p:sp>
      <p:graphicFrame>
        <p:nvGraphicFramePr>
          <p:cNvPr id="3" name="表格 2"/>
          <p:cNvGraphicFramePr>
            <a:graphicFrameLocks noGrp="1"/>
          </p:cNvGraphicFramePr>
          <p:nvPr>
            <p:custDataLst>
              <p:tags r:id="rId3"/>
            </p:custDataLst>
          </p:nvPr>
        </p:nvGraphicFramePr>
        <p:xfrm>
          <a:off x="403225" y="1891665"/>
          <a:ext cx="11492230" cy="2374265"/>
        </p:xfrm>
        <a:graphic>
          <a:graphicData uri="http://schemas.openxmlformats.org/drawingml/2006/table">
            <a:tbl>
              <a:tblPr firstRow="1" bandRow="1">
                <a:tableStyleId>{5940675A-B579-460E-94D1-54222C63F5DA}</a:tableStyleId>
              </a:tblPr>
              <a:tblGrid>
                <a:gridCol w="2295525"/>
                <a:gridCol w="9196705"/>
              </a:tblGrid>
              <a:tr h="606425">
                <a:tc>
                  <a:txBody>
                    <a:bodyPr vert="horz" wrap="square"/>
                    <a:lstStyle/>
                    <a:p>
                      <a:pPr algn="ctr">
                        <a:lnSpc>
                          <a:spcPct val="100000"/>
                        </a:lnSpc>
                        <a:buNone/>
                      </a:pPr>
                      <a:r>
                        <a:rPr lang="zh-CN" altLang="en-US" sz="2800">
                          <a:ln>
                            <a:noFill/>
                          </a:ln>
                          <a:latin typeface="黑体" panose="02010609060101010101" pitchFamily="2" charset="-122"/>
                          <a:ea typeface="黑体" panose="02010609060101010101" pitchFamily="2" charset="-122"/>
                        </a:rPr>
                        <a:t>时期</a:t>
                      </a:r>
                      <a:endParaRPr lang="zh-CN" altLang="en-US" sz="2800">
                        <a:ln>
                          <a:noFill/>
                        </a:ln>
                        <a:latin typeface="黑体" panose="02010609060101010101" pitchFamily="2" charset="-122"/>
                        <a:ea typeface="黑体" panose="0201060906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00000"/>
                        </a:lnSpc>
                        <a:buNone/>
                      </a:pPr>
                      <a:r>
                        <a:rPr lang="zh-CN" altLang="en-US" sz="2800">
                          <a:ln>
                            <a:noFill/>
                          </a:ln>
                          <a:latin typeface="黑体" panose="02010609060101010101" pitchFamily="2" charset="-122"/>
                          <a:ea typeface="黑体" panose="02010609060101010101" pitchFamily="2" charset="-122"/>
                        </a:rPr>
                        <a:t>生活习俗</a:t>
                      </a:r>
                      <a:endParaRPr lang="zh-CN" altLang="en-US" sz="2800">
                        <a:ln>
                          <a:noFill/>
                        </a:ln>
                        <a:latin typeface="黑体" panose="02010609060101010101" pitchFamily="2" charset="-122"/>
                        <a:ea typeface="黑体" panose="0201060906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r>
              <a:tr h="661670">
                <a:tc>
                  <a:txBody>
                    <a:bodyPr vert="horz" wrap="square"/>
                    <a:lstStyle/>
                    <a:p>
                      <a:pPr algn="ctr">
                        <a:lnSpc>
                          <a:spcPct val="100000"/>
                        </a:lnSpc>
                        <a:buNone/>
                      </a:pPr>
                      <a:r>
                        <a:rPr lang="zh-CN" altLang="en-US" sz="2800">
                          <a:ln>
                            <a:noFill/>
                          </a:ln>
                          <a:latin typeface="宋体" panose="02010600030101010101" pitchFamily="2" charset="-122"/>
                          <a:ea typeface="宋体" panose="02010600030101010101" pitchFamily="2" charset="-122"/>
                        </a:rPr>
                        <a:t>东汉以前</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nSpc>
                          <a:spcPct val="100000"/>
                        </a:lnSpc>
                        <a:buNone/>
                      </a:pPr>
                      <a:r>
                        <a:rPr lang="zh-CN" altLang="en-US" sz="2800">
                          <a:ln>
                            <a:noFill/>
                          </a:ln>
                          <a:latin typeface="宋体" panose="02010600030101010101" pitchFamily="2" charset="-122"/>
                          <a:ea typeface="宋体" panose="02010600030101010101" pitchFamily="2" charset="-122"/>
                        </a:rPr>
                        <a:t>汉人席地而坐，入室必先脱履登席，室内家具以案几为主</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r>
              <a:tr h="1106170">
                <a:tc>
                  <a:txBody>
                    <a:bodyPr vert="horz" wrap="square"/>
                    <a:lstStyle/>
                    <a:p>
                      <a:pPr algn="ctr">
                        <a:lnSpc>
                          <a:spcPct val="100000"/>
                        </a:lnSpc>
                        <a:buNone/>
                      </a:pPr>
                      <a:r>
                        <a:rPr lang="zh-CN" altLang="en-US" sz="2800">
                          <a:ln>
                            <a:noFill/>
                          </a:ln>
                          <a:latin typeface="宋体" panose="02010600030101010101" pitchFamily="2" charset="-122"/>
                          <a:ea typeface="宋体" panose="02010600030101010101" pitchFamily="2" charset="-122"/>
                        </a:rPr>
                        <a:t>三国时期以来</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nSpc>
                          <a:spcPct val="100000"/>
                        </a:lnSpc>
                        <a:buNone/>
                      </a:pPr>
                      <a:r>
                        <a:rPr lang="zh-CN" altLang="en-US" sz="2800">
                          <a:ln>
                            <a:noFill/>
                          </a:ln>
                          <a:latin typeface="宋体" panose="02010600030101010101" pitchFamily="2" charset="-122"/>
                          <a:ea typeface="宋体" panose="02010600030101010101" pitchFamily="2" charset="-122"/>
                        </a:rPr>
                        <a:t>中原使用胡床交椅，座具离地高坐，案几提高为桌案；胡人着靴入室为中原人所模仿</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r>
            </a:tbl>
          </a:graphicData>
        </a:graphic>
      </p:graphicFrame>
      <p:sp>
        <p:nvSpPr>
          <p:cNvPr id="2" name="文本框 1"/>
          <p:cNvSpPr txBox="1"/>
          <p:nvPr>
            <p:custDataLst>
              <p:tags r:id="rId4"/>
            </p:custDataLst>
          </p:nvPr>
        </p:nvSpPr>
        <p:spPr>
          <a:xfrm>
            <a:off x="336550" y="4359910"/>
            <a:ext cx="11558905" cy="18630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ctr" eaLnBrk="1" latinLnBrk="0" hangingPunct="1">
              <a:lnSpc>
                <a:spcPct val="120000"/>
              </a:lnSpc>
            </a:pPr>
            <a:r>
              <a:rPr sz="3200">
                <a:cs typeface="微软雅黑" panose="020b0503020204020204" pitchFamily="34" charset="-122"/>
              </a:rPr>
              <a:t>题6表</a:t>
            </a:r>
            <a:endParaRPr sz="320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生产力水平提高</a:t>
            </a:r>
            <a:r>
              <a:rPr lang="en-US" sz="3200" b="0">
                <a:cs typeface="微软雅黑" panose="020b0503020204020204" pitchFamily="34" charset="-122"/>
              </a:rPr>
              <a:t>			</a:t>
            </a:r>
            <a:r>
              <a:rPr sz="3200" b="0">
                <a:cs typeface="微软雅黑" panose="020b0503020204020204" pitchFamily="34" charset="-122"/>
              </a:rPr>
              <a:t>B. 陆上丝绸之路开通</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孝文帝实行改革</a:t>
            </a:r>
            <a:r>
              <a:rPr lang="en-US" sz="3200" b="0">
                <a:cs typeface="微软雅黑" panose="020b0503020204020204" pitchFamily="34" charset="-122"/>
              </a:rPr>
              <a:t>			</a:t>
            </a:r>
            <a:r>
              <a:rPr sz="3200" b="0">
                <a:cs typeface="微软雅黑" panose="020b0503020204020204" pitchFamily="34" charset="-122"/>
              </a:rPr>
              <a:t>D. 民族交往交流交融</a:t>
            </a:r>
            <a:endParaRPr sz="3200" b="0">
              <a:cs typeface="微软雅黑" panose="020b0503020204020204" pitchFamily="34" charset="-122"/>
            </a:endParaRPr>
          </a:p>
        </p:txBody>
      </p:sp>
      <p:sp>
        <p:nvSpPr>
          <p:cNvPr id="4" name="文本框 3"/>
          <p:cNvSpPr txBox="1"/>
          <p:nvPr/>
        </p:nvSpPr>
        <p:spPr>
          <a:xfrm>
            <a:off x="2136775" y="120459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 D</a:t>
            </a:r>
            <a:endParaRPr lang="zh-CN" altLang="en-US" sz="3200">
              <a:solidFill>
                <a:srgbClr val="FF0000"/>
              </a:solidFill>
              <a:cs typeface="微软雅黑" panose="020b0503020204020204" pitchFamily="34" charset="-122"/>
              <a:sym typeface="+mn-ea"/>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929005"/>
            <a:ext cx="11558905" cy="36347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7. 玄奘前往印度后，学习了印度的声明学(语言文字学)和婆罗门经典，同时积极传播璀璨的中华文化。玄奘还将印度已经失传的《大乘起信论》翻译为梵文，赠予印度。这表明玄奘西行(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开辟了陆上丝绸之路</a:t>
            </a:r>
            <a:r>
              <a:rPr lang="en-US" sz="3200" b="0">
                <a:cs typeface="微软雅黑" panose="020b0503020204020204" pitchFamily="34" charset="-122"/>
              </a:rPr>
              <a:t>		</a:t>
            </a:r>
            <a:r>
              <a:rPr sz="3200" b="0">
                <a:cs typeface="微软雅黑" panose="020b0503020204020204" pitchFamily="34" charset="-122"/>
              </a:rPr>
              <a:t>B. 增进了中印文化交流</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促进了唐朝经济发展</a:t>
            </a:r>
            <a:r>
              <a:rPr lang="en-US" sz="3200" b="0">
                <a:cs typeface="微软雅黑" panose="020b0503020204020204" pitchFamily="34" charset="-122"/>
              </a:rPr>
              <a:t>		</a:t>
            </a:r>
            <a:r>
              <a:rPr sz="3200" b="0">
                <a:cs typeface="微软雅黑" panose="020b0503020204020204" pitchFamily="34" charset="-122"/>
              </a:rPr>
              <a:t>D. 推动了唐朝文化繁荣 </a:t>
            </a:r>
            <a:endParaRPr sz="3200" b="0">
              <a:cs typeface="微软雅黑" panose="020b0503020204020204" pitchFamily="34" charset="-122"/>
            </a:endParaRPr>
          </a:p>
        </p:txBody>
      </p:sp>
      <p:sp>
        <p:nvSpPr>
          <p:cNvPr id="2" name="文本框 1"/>
          <p:cNvSpPr txBox="1"/>
          <p:nvPr/>
        </p:nvSpPr>
        <p:spPr>
          <a:xfrm>
            <a:off x="1031240" y="2739390"/>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B</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695960"/>
            <a:ext cx="11558905" cy="12725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8. 题8表反映的是曹魏到北宋时期入仕群体中寒门子弟所占比例变化情况。对该表解读正确的是(  D  )</a:t>
            </a:r>
            <a:endParaRPr sz="3200" b="0">
              <a:cs typeface="微软雅黑" panose="020b0503020204020204" pitchFamily="34" charset="-122"/>
            </a:endParaRPr>
          </a:p>
        </p:txBody>
      </p:sp>
      <p:graphicFrame>
        <p:nvGraphicFramePr>
          <p:cNvPr id="2" name="表格 1"/>
          <p:cNvGraphicFramePr>
            <a:graphicFrameLocks noGrp="1"/>
          </p:cNvGraphicFramePr>
          <p:nvPr/>
        </p:nvGraphicFramePr>
        <p:xfrm>
          <a:off x="356235" y="2047240"/>
          <a:ext cx="11492232" cy="1506220"/>
        </p:xfrm>
        <a:graphic>
          <a:graphicData uri="http://schemas.openxmlformats.org/drawingml/2006/table">
            <a:tbl>
              <a:tblPr firstRow="1" bandRow="1">
                <a:tableStyleId>{5940675A-B579-460E-94D1-54222C63F5DA}</a:tableStyleId>
              </a:tblPr>
              <a:tblGrid>
                <a:gridCol w="1885950"/>
                <a:gridCol w="1601047"/>
                <a:gridCol w="1601047"/>
                <a:gridCol w="1601047"/>
                <a:gridCol w="1601047"/>
                <a:gridCol w="1601047"/>
                <a:gridCol w="1601047"/>
              </a:tblGrid>
              <a:tr h="753110">
                <a:tc>
                  <a:txBody>
                    <a:bodyPr vert="horz" wrap="square"/>
                    <a:lstStyle/>
                    <a:p>
                      <a:pPr algn="ctr">
                        <a:lnSpc>
                          <a:spcPct val="110000"/>
                        </a:lnSpc>
                        <a:buNone/>
                      </a:pPr>
                      <a:r>
                        <a:rPr lang="zh-CN" altLang="en-US" sz="2800">
                          <a:ln>
                            <a:noFill/>
                          </a:ln>
                          <a:latin typeface="黑体" panose="02010609060101010101" pitchFamily="2" charset="-122"/>
                          <a:ea typeface="黑体" panose="02010609060101010101" pitchFamily="2" charset="-122"/>
                        </a:rPr>
                        <a:t>时期</a:t>
                      </a:r>
                      <a:endParaRPr lang="zh-CN" altLang="en-US" sz="2800">
                        <a:ln>
                          <a:noFill/>
                        </a:ln>
                        <a:latin typeface="黑体" panose="02010609060101010101" pitchFamily="2" charset="-122"/>
                        <a:ea typeface="黑体" panose="0201060906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zh-CN" altLang="en-US" sz="2800">
                          <a:ln>
                            <a:noFill/>
                          </a:ln>
                          <a:latin typeface="宋体" panose="02010600030101010101" pitchFamily="2" charset="-122"/>
                          <a:ea typeface="宋体" panose="02010600030101010101" pitchFamily="2" charset="-122"/>
                        </a:rPr>
                        <a:t>曹魏</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zh-CN" altLang="en-US" sz="2800">
                          <a:ln>
                            <a:noFill/>
                          </a:ln>
                          <a:latin typeface="宋体" panose="02010600030101010101" pitchFamily="2" charset="-122"/>
                          <a:ea typeface="宋体" panose="02010600030101010101" pitchFamily="2" charset="-122"/>
                        </a:rPr>
                        <a:t>西晋</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zh-CN" altLang="en-US" sz="2800">
                          <a:ln>
                            <a:noFill/>
                          </a:ln>
                          <a:latin typeface="宋体" panose="02010600030101010101" pitchFamily="2" charset="-122"/>
                          <a:ea typeface="宋体" panose="02010600030101010101" pitchFamily="2" charset="-122"/>
                        </a:rPr>
                        <a:t>东晋</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zh-CN" altLang="en-US" sz="2800">
                          <a:ln>
                            <a:noFill/>
                          </a:ln>
                          <a:latin typeface="宋体" panose="02010600030101010101" pitchFamily="2" charset="-122"/>
                          <a:ea typeface="宋体" panose="02010600030101010101" pitchFamily="2" charset="-122"/>
                        </a:rPr>
                        <a:t>隋</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zh-CN" altLang="en-US" sz="2800">
                          <a:ln>
                            <a:noFill/>
                          </a:ln>
                          <a:latin typeface="宋体" panose="02010600030101010101" pitchFamily="2" charset="-122"/>
                          <a:ea typeface="宋体" panose="02010600030101010101" pitchFamily="2" charset="-122"/>
                          <a:sym typeface="+mn-ea"/>
                        </a:rPr>
                        <a:t>唐</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zh-CN" altLang="en-US" sz="2800">
                          <a:ln>
                            <a:noFill/>
                          </a:ln>
                          <a:latin typeface="宋体" panose="02010600030101010101" pitchFamily="2" charset="-122"/>
                          <a:ea typeface="宋体" panose="02010600030101010101" pitchFamily="2" charset="-122"/>
                        </a:rPr>
                        <a:t>北宋</a:t>
                      </a:r>
                      <a:endParaRPr lang="zh-CN" altLang="en-US"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r>
              <a:tr h="753110">
                <a:tc>
                  <a:txBody>
                    <a:bodyPr vert="horz" wrap="square"/>
                    <a:lstStyle/>
                    <a:p>
                      <a:pPr algn="ctr">
                        <a:lnSpc>
                          <a:spcPct val="110000"/>
                        </a:lnSpc>
                        <a:buNone/>
                      </a:pPr>
                      <a:r>
                        <a:rPr lang="zh-CN" altLang="en-US" sz="2800">
                          <a:ln>
                            <a:noFill/>
                          </a:ln>
                          <a:latin typeface="黑体" panose="02010609060101010101" pitchFamily="2" charset="-122"/>
                          <a:ea typeface="黑体" panose="02010609060101010101" pitchFamily="2" charset="-122"/>
                        </a:rPr>
                        <a:t>比例/%</a:t>
                      </a:r>
                      <a:endParaRPr lang="zh-CN" altLang="en-US" sz="2800">
                        <a:ln>
                          <a:noFill/>
                        </a:ln>
                        <a:latin typeface="黑体" panose="02010609060101010101" pitchFamily="2" charset="-122"/>
                        <a:ea typeface="黑体" panose="0201060906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en-US" altLang="zh-CN" sz="2800">
                          <a:ln>
                            <a:noFill/>
                          </a:ln>
                          <a:latin typeface="宋体" panose="02010600030101010101" pitchFamily="2" charset="-122"/>
                          <a:ea typeface="宋体" panose="02010600030101010101" pitchFamily="2" charset="-122"/>
                        </a:rPr>
                        <a:t>26</a:t>
                      </a:r>
                      <a:endParaRPr lang="en-US" altLang="zh-CN"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en-US" altLang="zh-CN" sz="2800">
                          <a:ln>
                            <a:noFill/>
                          </a:ln>
                          <a:latin typeface="宋体" panose="02010600030101010101" pitchFamily="2" charset="-122"/>
                          <a:ea typeface="宋体" panose="02010600030101010101" pitchFamily="2" charset="-122"/>
                        </a:rPr>
                        <a:t>15</a:t>
                      </a:r>
                      <a:endParaRPr lang="en-US" altLang="zh-CN"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en-US" altLang="zh-CN" sz="2800">
                          <a:ln>
                            <a:noFill/>
                          </a:ln>
                          <a:latin typeface="宋体" panose="02010600030101010101" pitchFamily="2" charset="-122"/>
                          <a:ea typeface="宋体" panose="02010600030101010101" pitchFamily="2" charset="-122"/>
                        </a:rPr>
                        <a:t>4</a:t>
                      </a:r>
                      <a:endParaRPr lang="en-US" altLang="zh-CN"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en-US" altLang="zh-CN" sz="2800">
                          <a:ln>
                            <a:noFill/>
                          </a:ln>
                          <a:latin typeface="宋体" panose="02010600030101010101" pitchFamily="2" charset="-122"/>
                          <a:ea typeface="宋体" panose="02010600030101010101" pitchFamily="2" charset="-122"/>
                        </a:rPr>
                        <a:t>17.2</a:t>
                      </a:r>
                      <a:endParaRPr lang="en-US" altLang="zh-CN"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en-US" altLang="zh-CN" sz="2800">
                          <a:ln>
                            <a:noFill/>
                          </a:ln>
                          <a:latin typeface="宋体" panose="02010600030101010101" pitchFamily="2" charset="-122"/>
                          <a:ea typeface="宋体" panose="02010600030101010101" pitchFamily="2" charset="-122"/>
                        </a:rPr>
                        <a:t>24.5</a:t>
                      </a:r>
                      <a:endParaRPr lang="en-US" altLang="zh-CN"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c>
                  <a:txBody>
                    <a:bodyPr vert="horz" wrap="square"/>
                    <a:lstStyle/>
                    <a:p>
                      <a:pPr algn="ctr">
                        <a:lnSpc>
                          <a:spcPct val="110000"/>
                        </a:lnSpc>
                        <a:buNone/>
                      </a:pPr>
                      <a:r>
                        <a:rPr lang="en-US" altLang="zh-CN" sz="2800">
                          <a:ln>
                            <a:noFill/>
                          </a:ln>
                          <a:latin typeface="宋体" panose="02010600030101010101" pitchFamily="2" charset="-122"/>
                          <a:ea typeface="宋体" panose="02010600030101010101" pitchFamily="2" charset="-122"/>
                        </a:rPr>
                        <a:t>46.1</a:t>
                      </a:r>
                      <a:endParaRPr lang="en-US" altLang="zh-CN" sz="2800">
                        <a:ln>
                          <a:noFill/>
                        </a:ln>
                        <a:latin typeface="宋体" panose="02010600030101010101" pitchFamily="2" charset="-122"/>
                        <a:ea typeface="宋体" panose="02010600030101010101" pitchFamily="2" charset="-122"/>
                      </a:endParaRPr>
                    </a:p>
                  </a:txBody>
                  <a:tcPr anchor="ctr">
                    <a:lnL w="12700">
                      <a:solidFill>
                        <a:srgbClr val="0EBEF2"/>
                      </a:solidFill>
                      <a:prstDash val="solid"/>
                    </a:lnL>
                    <a:lnR w="12700">
                      <a:solidFill>
                        <a:srgbClr val="0EBEF2"/>
                      </a:solidFill>
                      <a:prstDash val="solid"/>
                    </a:lnR>
                    <a:lnT w="12700">
                      <a:solidFill>
                        <a:srgbClr val="0EBEF2"/>
                      </a:solidFill>
                      <a:prstDash val="solid"/>
                    </a:lnT>
                    <a:lnB w="12700">
                      <a:solidFill>
                        <a:srgbClr val="0EBEF2"/>
                      </a:solidFill>
                      <a:prstDash val="solid"/>
                    </a:lnB>
                    <a:solidFill>
                      <a:srgbClr val="E8F6FD"/>
                    </a:solidFill>
                  </a:tcPr>
                </a:tc>
              </a:tr>
            </a:tbl>
          </a:graphicData>
        </a:graphic>
      </p:graphicFrame>
      <p:sp>
        <p:nvSpPr>
          <p:cNvPr id="4" name="文本框 3"/>
          <p:cNvSpPr txBox="1"/>
          <p:nvPr>
            <p:custDataLst>
              <p:tags r:id="rId3"/>
            </p:custDataLst>
          </p:nvPr>
        </p:nvSpPr>
        <p:spPr>
          <a:xfrm>
            <a:off x="336550" y="3498850"/>
            <a:ext cx="11558905" cy="297053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ctr" eaLnBrk="1" latinLnBrk="0" hangingPunct="1">
              <a:lnSpc>
                <a:spcPct val="120000"/>
              </a:lnSpc>
            </a:pPr>
            <a:r>
              <a:rPr sz="2800">
                <a:cs typeface="微软雅黑" panose="020b0503020204020204" pitchFamily="34" charset="-122"/>
              </a:rPr>
              <a:t>题8表</a:t>
            </a:r>
            <a:endParaRPr sz="280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国家大一统时寒门子弟入仕比例最高</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B. 世袭制的破坏使士族子弟入仕比例下降</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北方地区的寒门子弟入仕比例比较低</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寒门子弟入仕比例变化与选官制度有关</a:t>
            </a:r>
            <a:endParaRPr sz="3200" b="0">
              <a:cs typeface="微软雅黑" panose="020b0503020204020204" pitchFamily="34" charset="-122"/>
            </a:endParaRPr>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939165"/>
            <a:ext cx="11558905" cy="42252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9. 在郭守敬的建议下，忽必烈派了14位天文学家在国内27个地点进行天文观测，其观测结果为编制《授时历》提供了科学的数据。由此可见(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劳动人民是推动科技发展的动力</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B. 中国古代政府历来重视天文学发展</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国家扶持促进了古代科技的发展</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专制统治的强化阻碍了科技的发展</a:t>
            </a:r>
            <a:endParaRPr sz="3200" b="0">
              <a:cs typeface="微软雅黑" panose="020b0503020204020204" pitchFamily="34" charset="-122"/>
            </a:endParaRPr>
          </a:p>
        </p:txBody>
      </p:sp>
      <p:sp>
        <p:nvSpPr>
          <p:cNvPr id="2" name="文本框 1"/>
          <p:cNvSpPr txBox="1"/>
          <p:nvPr/>
        </p:nvSpPr>
        <p:spPr>
          <a:xfrm>
            <a:off x="3842385" y="220662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C</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822960"/>
            <a:ext cx="11558905" cy="49618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10000"/>
              </a:lnSpc>
            </a:pPr>
            <a:r>
              <a:rPr sz="3200" b="0">
                <a:cs typeface="微软雅黑" panose="020b0503020204020204" pitchFamily="34" charset="-122"/>
              </a:rPr>
              <a:t>10. 1793年，英国马戛尔尼访华使团成员约翰·巴罗在《我看乾隆盛世》中写道：“不管是在舟山还是在溯白河而上去京城的三天里，没有看到任何人民丰衣足食、农村富饶繁荣的证明……不管是房屋还是河道，都不能跟雷德里夫和瓦平(泰晤士河边的两个城镇)相提并论。”这段描述(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10000"/>
              </a:lnSpc>
            </a:pPr>
            <a:r>
              <a:rPr sz="3200" b="0">
                <a:cs typeface="微软雅黑" panose="020b0503020204020204" pitchFamily="34" charset="-122"/>
              </a:rPr>
              <a:t>A. 充斥着对东方文明的固有偏见</a:t>
            </a:r>
            <a:endParaRPr sz="3200" b="0">
              <a:cs typeface="微软雅黑" panose="020b0503020204020204" pitchFamily="34" charset="-122"/>
            </a:endParaRPr>
          </a:p>
          <a:p>
            <a:pPr algn="just" eaLnBrk="1" latinLnBrk="0" hangingPunct="1">
              <a:lnSpc>
                <a:spcPct val="110000"/>
              </a:lnSpc>
            </a:pPr>
            <a:r>
              <a:rPr sz="3200" b="0">
                <a:cs typeface="微软雅黑" panose="020b0503020204020204" pitchFamily="34" charset="-122"/>
              </a:rPr>
              <a:t>B. 暴露了“乾隆盛世”潜伏的危机</a:t>
            </a:r>
            <a:endParaRPr sz="3200" b="0">
              <a:cs typeface="微软雅黑" panose="020b0503020204020204" pitchFamily="34" charset="-122"/>
            </a:endParaRPr>
          </a:p>
          <a:p>
            <a:pPr algn="just" eaLnBrk="1" latinLnBrk="0" hangingPunct="1">
              <a:lnSpc>
                <a:spcPct val="110000"/>
              </a:lnSpc>
            </a:pPr>
            <a:r>
              <a:rPr sz="3200" b="0">
                <a:cs typeface="微软雅黑" panose="020b0503020204020204" pitchFamily="34" charset="-122"/>
              </a:rPr>
              <a:t>C. 凸显对英国完成工业化的自信</a:t>
            </a:r>
            <a:endParaRPr sz="3200" b="0">
              <a:cs typeface="微软雅黑" panose="020b0503020204020204" pitchFamily="34" charset="-122"/>
            </a:endParaRPr>
          </a:p>
          <a:p>
            <a:pPr algn="just" eaLnBrk="1" latinLnBrk="0" hangingPunct="1">
              <a:lnSpc>
                <a:spcPct val="110000"/>
              </a:lnSpc>
            </a:pPr>
            <a:r>
              <a:rPr sz="3200" b="0">
                <a:cs typeface="微软雅黑" panose="020b0503020204020204" pitchFamily="34" charset="-122"/>
              </a:rPr>
              <a:t>D. 揭示了鸦片战争爆发的必然性</a:t>
            </a:r>
            <a:endParaRPr sz="3200" b="0">
              <a:cs typeface="微软雅黑" panose="020b0503020204020204" pitchFamily="34" charset="-122"/>
            </a:endParaRPr>
          </a:p>
        </p:txBody>
      </p:sp>
      <p:sp>
        <p:nvSpPr>
          <p:cNvPr id="2" name="文本框 1"/>
          <p:cNvSpPr txBox="1"/>
          <p:nvPr/>
        </p:nvSpPr>
        <p:spPr>
          <a:xfrm>
            <a:off x="8154670" y="2952750"/>
            <a:ext cx="3441065"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B</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909320"/>
            <a:ext cx="11558905" cy="48158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11. 《南京条约》签订后，为了弥补战争损失和支付战争赔款，清政府大幅提高税额，各种名目的附加税更是有增无减，民间流传着“天下贪官，甚于强盗；衙门污吏，何异虎狼”的说法。这表明鸦片战争(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严重破坏中国自然经济                                                B. 致使社会矛盾进一步加剧</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促进了税收制度的完善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改变了中国历史发展进程</a:t>
            </a:r>
            <a:endParaRPr sz="3200" b="0">
              <a:cs typeface="微软雅黑" panose="020b0503020204020204" pitchFamily="34" charset="-122"/>
            </a:endParaRPr>
          </a:p>
        </p:txBody>
      </p:sp>
      <p:sp>
        <p:nvSpPr>
          <p:cNvPr id="2" name="文本框 1"/>
          <p:cNvSpPr txBox="1"/>
          <p:nvPr/>
        </p:nvSpPr>
        <p:spPr>
          <a:xfrm>
            <a:off x="3745865" y="2680970"/>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B</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1539875"/>
            <a:ext cx="11558905" cy="30441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12. 有学者指出：“没有洋务派的积极倡导和经营，在古老的中国要出现近代工矿企业、近代电信交通、近代科技教育，可能要推迟许多年。”该学者意在强调洋务运动(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引进了西方先进生产技术    B. 遏制了列强势力的扩张</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促进了民族资本主义产生    D. 推动了中国近代化进程</a:t>
            </a:r>
            <a:endParaRPr sz="3200" b="0">
              <a:cs typeface="微软雅黑" panose="020b0503020204020204" pitchFamily="34" charset="-122"/>
            </a:endParaRPr>
          </a:p>
        </p:txBody>
      </p:sp>
      <p:sp>
        <p:nvSpPr>
          <p:cNvPr id="2" name="文本框 1"/>
          <p:cNvSpPr txBox="1"/>
          <p:nvPr/>
        </p:nvSpPr>
        <p:spPr>
          <a:xfrm>
            <a:off x="9017000" y="2769870"/>
            <a:ext cx="2917825"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D</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906145"/>
            <a:ext cx="11558905" cy="42252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13. 题13图所示漫画原载于1908年的《戊申全年画报》，画中两个懵懂小孩敲响了“自由”的钟，而一个老头却拼命捂住耳朵，害怕听到“自由”的声音。这幅漫画说明(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洋务运动时期西方技术的大量引进                                                B. 维新运动期间变法思想广受争议</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新文化运动时期自由观念广泛传播</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辛亥革命前夕新旧思想冲突激烈</a:t>
            </a:r>
            <a:endParaRPr sz="3200" b="0">
              <a:cs typeface="微软雅黑" panose="020b0503020204020204" pitchFamily="34" charset="-122"/>
            </a:endParaRPr>
          </a:p>
        </p:txBody>
      </p:sp>
      <p:pic>
        <p:nvPicPr>
          <p:cNvPr id="2" name="图片 1"/>
          <p:cNvPicPr>
            <a:picLocks noChangeAspect="1"/>
          </p:cNvPicPr>
          <p:nvPr>
            <p:custDataLst>
              <p:tags r:id="rId4"/>
            </p:custDataLst>
          </p:nvPr>
        </p:nvPicPr>
        <p:blipFill>
          <a:blip r:embed="rId3"/>
          <a:stretch>
            <a:fillRect/>
          </a:stretch>
        </p:blipFill>
        <p:spPr>
          <a:xfrm>
            <a:off x="8305800" y="2952750"/>
            <a:ext cx="2247900" cy="2533650"/>
          </a:xfrm>
          <a:prstGeom prst="rect">
            <a:avLst/>
          </a:prstGeom>
        </p:spPr>
      </p:pic>
      <p:sp>
        <p:nvSpPr>
          <p:cNvPr id="3" name="文本框 2"/>
          <p:cNvSpPr txBox="1"/>
          <p:nvPr/>
        </p:nvSpPr>
        <p:spPr>
          <a:xfrm>
            <a:off x="9007475" y="2154555"/>
            <a:ext cx="2781935"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D</a:t>
            </a:r>
            <a:endParaRPr lang="zh-CN" altLang="en-US" sz="3200">
              <a:solidFill>
                <a:srgbClr val="FF0000"/>
              </a:solidFill>
              <a:cs typeface="微软雅黑" panose="020b0503020204020204" pitchFamily="34" charset="-122"/>
              <a:sym typeface="+mn-ea"/>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899795"/>
            <a:ext cx="11558905" cy="48158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14. 新文化运动被称为中国的“文艺复兴”，但它的价值取向不再是文艺复兴强调的个人的价值以及把个人与社会割裂的极端个人主义，而是中华民族几千年来“天下兴亡，匹夫有责”的爱国主义与集体主义的传统。这反映了当时(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弘扬传统文化的社会潮流                                                B. 救亡图存的时代主题</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抨击封建礼教的现实要求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全盘西化的文化思潮</a:t>
            </a:r>
            <a:endParaRPr sz="3200" b="0">
              <a:cs typeface="微软雅黑" panose="020b0503020204020204" pitchFamily="34" charset="-122"/>
            </a:endParaRPr>
          </a:p>
        </p:txBody>
      </p:sp>
      <p:sp>
        <p:nvSpPr>
          <p:cNvPr id="2" name="文本框 1"/>
          <p:cNvSpPr txBox="1"/>
          <p:nvPr/>
        </p:nvSpPr>
        <p:spPr>
          <a:xfrm>
            <a:off x="9144000" y="2739390"/>
            <a:ext cx="229743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B</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1113790"/>
            <a:ext cx="11558905" cy="36347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15. 1924年，孙中山在一次讲话中说：“我今天来分别共产主义和民生主义，可以说共产主义是民生的理想，民生主义是共产的实行；所以两种主义没有什么分别……”基于这种认识，孙中山(    </a:t>
            </a:r>
            <a:r>
              <a:rPr lang="en-US" sz="3200" b="0">
                <a:cs typeface="微软雅黑" panose="020b0503020204020204" pitchFamily="34" charset="-122"/>
              </a:rPr>
              <a:t>  </a:t>
            </a:r>
            <a:r>
              <a:rPr sz="3200" b="0">
                <a:cs typeface="微软雅黑" panose="020b0503020204020204" pitchFamily="34" charset="-122"/>
              </a:rPr>
              <a:t>)</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提出三民主义        </a:t>
            </a:r>
            <a:r>
              <a:rPr lang="en-US" sz="3200" b="0">
                <a:cs typeface="微软雅黑" panose="020b0503020204020204" pitchFamily="34" charset="-122"/>
              </a:rPr>
              <a:t>	</a:t>
            </a:r>
            <a:r>
              <a:rPr sz="3200" b="0">
                <a:cs typeface="微软雅黑" panose="020b0503020204020204" pitchFamily="34" charset="-122"/>
              </a:rPr>
              <a:t>B. 领导武昌起义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主张国共合作</a:t>
            </a:r>
            <a:r>
              <a:rPr lang="en-US" sz="3200" b="0">
                <a:cs typeface="微软雅黑" panose="020b0503020204020204" pitchFamily="34" charset="-122"/>
              </a:rPr>
              <a:t>			</a:t>
            </a:r>
            <a:r>
              <a:rPr sz="3200" b="0">
                <a:cs typeface="微软雅黑" panose="020b0503020204020204" pitchFamily="34" charset="-122"/>
              </a:rPr>
              <a:t>D. 创立黄埔军校</a:t>
            </a:r>
            <a:r>
              <a:rPr lang="en-US" sz="3200" b="0">
                <a:cs typeface="微软雅黑" panose="020b0503020204020204" pitchFamily="34" charset="-122"/>
              </a:rPr>
              <a:t> </a:t>
            </a:r>
            <a:endParaRPr lang="en-US" sz="3200" b="0">
              <a:cs typeface="微软雅黑" panose="020b0503020204020204" pitchFamily="34" charset="-122"/>
            </a:endParaRPr>
          </a:p>
        </p:txBody>
      </p:sp>
      <p:sp>
        <p:nvSpPr>
          <p:cNvPr id="2" name="文本框 1"/>
          <p:cNvSpPr txBox="1"/>
          <p:nvPr/>
        </p:nvSpPr>
        <p:spPr>
          <a:xfrm>
            <a:off x="2224405" y="2934970"/>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C</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1103630"/>
            <a:ext cx="11558905" cy="42252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16. 周恩来在谈到某一事件时曾说：“我们红军像经过了一场暴风雨的大树一样，虽然失去了一些枝叶，但保存了树身和树根。”这是指(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古田会议确立了思想建党、政治建军原则                                               B. 遵义会议是我党历史上生死攸关的转折点</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红军三大主力会师宣告了长征的胜利结束</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长征保存了中国共产党和红军的基干力量</a:t>
            </a:r>
            <a:endParaRPr sz="3200" b="0">
              <a:cs typeface="微软雅黑" panose="020b0503020204020204" pitchFamily="34" charset="-122"/>
            </a:endParaRPr>
          </a:p>
        </p:txBody>
      </p:sp>
      <p:sp>
        <p:nvSpPr>
          <p:cNvPr id="2" name="文本框 1"/>
          <p:cNvSpPr txBox="1"/>
          <p:nvPr/>
        </p:nvSpPr>
        <p:spPr>
          <a:xfrm>
            <a:off x="3435350" y="231330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D</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1074420"/>
            <a:ext cx="11558905" cy="48158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17. 1937年10月，日军向忻口进攻，国民党军8万人在卫立煌指挥下与日军激战。毛泽东致电周恩来、朱德、彭德怀等，命令八路军“截断敌人后方交通，打击来援之敌”。此战中，日军遭受重创。由此可见，忻口会战 (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体现了国共合作的成效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B. 扭转了抗日战争的局势</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促成抗日民族统一战线建立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使敌后战场成为主战场</a:t>
            </a:r>
            <a:endParaRPr sz="3200" b="0">
              <a:cs typeface="微软雅黑" panose="020b0503020204020204" pitchFamily="34" charset="-122"/>
            </a:endParaRPr>
          </a:p>
        </p:txBody>
      </p:sp>
      <p:sp>
        <p:nvSpPr>
          <p:cNvPr id="2" name="文本框 1"/>
          <p:cNvSpPr txBox="1"/>
          <p:nvPr/>
        </p:nvSpPr>
        <p:spPr>
          <a:xfrm>
            <a:off x="6904990" y="292417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A</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551180"/>
            <a:ext cx="11558905" cy="48158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18. 题18图所示漫画反映了抗战时期某个阶段的局势。与这一局势出现直接相关的战役是(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endParaRPr sz="3200" b="0">
              <a:cs typeface="微软雅黑" panose="020b0503020204020204" pitchFamily="34" charset="-122"/>
            </a:endParaRPr>
          </a:p>
          <a:p>
            <a:pPr algn="just" eaLnBrk="1" latinLnBrk="0" hangingPunct="1">
              <a:lnSpc>
                <a:spcPct val="120000"/>
              </a:lnSpc>
            </a:pPr>
            <a:endParaRPr sz="3200" b="0">
              <a:cs typeface="微软雅黑" panose="020b0503020204020204" pitchFamily="34" charset="-122"/>
            </a:endParaRPr>
          </a:p>
          <a:p>
            <a:pPr algn="just" eaLnBrk="1" latinLnBrk="0" hangingPunct="1">
              <a:lnSpc>
                <a:spcPct val="120000"/>
              </a:lnSpc>
            </a:pPr>
            <a:endParaRPr sz="3200" b="0">
              <a:cs typeface="微软雅黑" panose="020b0503020204020204" pitchFamily="34" charset="-122"/>
            </a:endParaRPr>
          </a:p>
          <a:p>
            <a:pPr algn="just" eaLnBrk="1" latinLnBrk="0" hangingPunct="1">
              <a:lnSpc>
                <a:spcPct val="120000"/>
              </a:lnSpc>
            </a:pP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淞沪会战   </a:t>
            </a:r>
            <a:r>
              <a:rPr lang="en-US" sz="3200" b="0">
                <a:cs typeface="微软雅黑" panose="020b0503020204020204" pitchFamily="34" charset="-122"/>
              </a:rPr>
              <a:t>				</a:t>
            </a:r>
            <a:r>
              <a:rPr sz="3200" b="0">
                <a:cs typeface="微软雅黑" panose="020b0503020204020204" pitchFamily="34" charset="-122"/>
              </a:rPr>
              <a:t>B. 太原会战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徐州会战     </a:t>
            </a:r>
            <a:r>
              <a:rPr lang="en-US" sz="3200" b="0">
                <a:cs typeface="微软雅黑" panose="020b0503020204020204" pitchFamily="34" charset="-122"/>
              </a:rPr>
              <a:t>				</a:t>
            </a:r>
            <a:r>
              <a:rPr sz="3200" b="0">
                <a:cs typeface="微软雅黑" panose="020b0503020204020204" pitchFamily="34" charset="-122"/>
              </a:rPr>
              <a:t>D. 武汉会战</a:t>
            </a:r>
            <a:endParaRPr sz="3200" b="0">
              <a:cs typeface="微软雅黑" panose="020b0503020204020204" pitchFamily="34" charset="-122"/>
            </a:endParaRPr>
          </a:p>
        </p:txBody>
      </p:sp>
      <p:pic>
        <p:nvPicPr>
          <p:cNvPr id="2" name="图片 1"/>
          <p:cNvPicPr>
            <a:picLocks noChangeAspect="1"/>
          </p:cNvPicPr>
          <p:nvPr>
            <p:custDataLst>
              <p:tags r:id="rId4"/>
            </p:custDataLst>
          </p:nvPr>
        </p:nvPicPr>
        <p:blipFill>
          <a:blip r:embed="rId3"/>
          <a:stretch>
            <a:fillRect/>
          </a:stretch>
        </p:blipFill>
        <p:spPr>
          <a:xfrm>
            <a:off x="3851910" y="2152650"/>
            <a:ext cx="3267075" cy="2009775"/>
          </a:xfrm>
          <a:prstGeom prst="rect">
            <a:avLst/>
          </a:prstGeom>
        </p:spPr>
      </p:pic>
      <p:sp>
        <p:nvSpPr>
          <p:cNvPr id="3" name="文本框 2"/>
          <p:cNvSpPr txBox="1"/>
          <p:nvPr/>
        </p:nvSpPr>
        <p:spPr>
          <a:xfrm>
            <a:off x="5868035" y="1198880"/>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D</a:t>
            </a:r>
            <a:endParaRPr lang="zh-CN" altLang="en-US" sz="3200">
              <a:solidFill>
                <a:srgbClr val="FF0000"/>
              </a:solidFill>
              <a:cs typeface="微软雅黑" panose="020b0503020204020204" pitchFamily="34" charset="-122"/>
              <a:sym typeface="+mn-ea"/>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977900"/>
            <a:ext cx="11558905" cy="42252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19. 孟良崮战役打响后，为帮助解放军迅速渡过汶河，沂蒙大姐李桂芳组织村里的32名妇女拆掉自家门板，在冰冷的河水中用身体当桥墩架起了一座“火线桥”。当主力部队通过后，战士们看着累倒在沙滩上的妇女，都流下了眼泪。据此可知，人民解放战争取得胜利的主要原因是 (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国民政府腐败无能</a:t>
            </a:r>
            <a:r>
              <a:rPr lang="en-US" sz="3200" b="0">
                <a:cs typeface="微软雅黑" panose="020b0503020204020204" pitchFamily="34" charset="-122"/>
              </a:rPr>
              <a:t>			</a:t>
            </a:r>
            <a:r>
              <a:rPr sz="3200" b="0">
                <a:cs typeface="微软雅黑" panose="020b0503020204020204" pitchFamily="34" charset="-122"/>
              </a:rPr>
              <a:t>B. 人民解放军英勇善战</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人民群众大力支持       </a:t>
            </a:r>
            <a:r>
              <a:rPr lang="en-US" sz="3200" b="0">
                <a:cs typeface="微软雅黑" panose="020b0503020204020204" pitchFamily="34" charset="-122"/>
              </a:rPr>
              <a:t>		</a:t>
            </a:r>
            <a:r>
              <a:rPr sz="3200" b="0">
                <a:cs typeface="微软雅黑" panose="020b0503020204020204" pitchFamily="34" charset="-122"/>
              </a:rPr>
              <a:t>D. 中国共产党正确领导</a:t>
            </a:r>
            <a:endParaRPr sz="3200" b="0">
              <a:cs typeface="微软雅黑" panose="020b0503020204020204" pitchFamily="34" charset="-122"/>
            </a:endParaRPr>
          </a:p>
        </p:txBody>
      </p:sp>
      <p:sp>
        <p:nvSpPr>
          <p:cNvPr id="2" name="文本框 1"/>
          <p:cNvSpPr txBox="1"/>
          <p:nvPr/>
        </p:nvSpPr>
        <p:spPr>
          <a:xfrm>
            <a:off x="7273290" y="339915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C</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919480"/>
            <a:ext cx="11558905" cy="48158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20.  从1914年开始，大生纱厂得到快速发展。纱厂从一家发展到四家，资本增加了16倍。但到了1922年，大生一厂出现了31.7万两赤字，大生二厂赤字达到39.6万两，经营陷入困境。出现这一状况的主要原因是(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光绪鼓励私人兴办企业                                               B. 官僚资本的压迫和摧残</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洋务运动引发实业热潮</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帝国主义势力卷土重来</a:t>
            </a:r>
            <a:endParaRPr sz="3200" b="0">
              <a:cs typeface="微软雅黑" panose="020b0503020204020204" pitchFamily="34" charset="-122"/>
            </a:endParaRPr>
          </a:p>
        </p:txBody>
      </p:sp>
      <p:sp>
        <p:nvSpPr>
          <p:cNvPr id="2" name="文本框 1"/>
          <p:cNvSpPr txBox="1"/>
          <p:nvPr/>
        </p:nvSpPr>
        <p:spPr>
          <a:xfrm>
            <a:off x="5800090" y="2740660"/>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D</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1122680"/>
            <a:ext cx="11558905" cy="42252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21. 美国记者索尔兹伯里说：“朝鲜战争给毛泽东以无可比拟的机会，在爱国主义的基础上团结中国人民来支持新的、尚未经考验的革命政权。在争斗中所达到的爱国主义的一致给毛泽东以极大帮助，使他能统一全国。”材料主要说明抗美援朝战争(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巩固了新生政权</a:t>
            </a:r>
            <a:r>
              <a:rPr lang="en-US" sz="3200" b="0">
                <a:cs typeface="微软雅黑" panose="020b0503020204020204" pitchFamily="34" charset="-122"/>
              </a:rPr>
              <a:t>		</a:t>
            </a:r>
            <a:r>
              <a:rPr sz="3200" b="0">
                <a:cs typeface="微软雅黑" panose="020b0503020204020204" pitchFamily="34" charset="-122"/>
              </a:rPr>
              <a:t>B. 统一了祖国大陆</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打击了美国霸权</a:t>
            </a:r>
            <a:r>
              <a:rPr lang="en-US" sz="3200" b="0">
                <a:cs typeface="微软雅黑" panose="020b0503020204020204" pitchFamily="34" charset="-122"/>
              </a:rPr>
              <a:t>		</a:t>
            </a:r>
            <a:r>
              <a:rPr sz="3200" b="0">
                <a:cs typeface="微软雅黑" panose="020b0503020204020204" pitchFamily="34" charset="-122"/>
              </a:rPr>
              <a:t>D. 鼓舞了亚非人民</a:t>
            </a:r>
            <a:endParaRPr sz="3200" b="0">
              <a:cs typeface="微软雅黑" panose="020b0503020204020204" pitchFamily="34" charset="-122"/>
            </a:endParaRPr>
          </a:p>
        </p:txBody>
      </p:sp>
      <p:sp>
        <p:nvSpPr>
          <p:cNvPr id="2" name="文本框 1"/>
          <p:cNvSpPr txBox="1"/>
          <p:nvPr/>
        </p:nvSpPr>
        <p:spPr>
          <a:xfrm>
            <a:off x="1342390" y="3534410"/>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A</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1113790"/>
            <a:ext cx="11558905" cy="36347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22. 题22图是1954年创作的宣传画《为了社会主义，献出我们最大的力量！》。该画作(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反映了社会主义制度的优越性</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B. 彰显大规模建设中民众的热情</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表明人民公社化运动蓬勃开展</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展现了“一五”计划重要成就</a:t>
            </a:r>
            <a:endParaRPr sz="3200" b="0">
              <a:cs typeface="微软雅黑" panose="020b0503020204020204" pitchFamily="34" charset="-122"/>
            </a:endParaRPr>
          </a:p>
        </p:txBody>
      </p:sp>
      <p:sp>
        <p:nvSpPr>
          <p:cNvPr id="2" name="文本框 1"/>
          <p:cNvSpPr txBox="1"/>
          <p:nvPr/>
        </p:nvSpPr>
        <p:spPr>
          <a:xfrm>
            <a:off x="5509260" y="177990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B</a:t>
            </a:r>
            <a:endParaRPr lang="zh-CN" altLang="en-US" sz="3200">
              <a:solidFill>
                <a:srgbClr val="FF0000"/>
              </a:solidFill>
              <a:cs typeface="微软雅黑" panose="020b0503020204020204" pitchFamily="34" charset="-122"/>
              <a:sym typeface="+mn-ea"/>
            </a:endParaRPr>
          </a:p>
        </p:txBody>
      </p:sp>
      <p:pic>
        <p:nvPicPr>
          <p:cNvPr id="3" name="图片 2"/>
          <p:cNvPicPr>
            <a:picLocks noChangeAspect="1"/>
          </p:cNvPicPr>
          <p:nvPr>
            <p:custDataLst>
              <p:tags r:id="rId4"/>
            </p:custDataLst>
          </p:nvPr>
        </p:nvPicPr>
        <p:blipFill>
          <a:blip r:embed="rId3"/>
          <a:stretch>
            <a:fillRect/>
          </a:stretch>
        </p:blipFill>
        <p:spPr>
          <a:xfrm>
            <a:off x="7827010" y="2508250"/>
            <a:ext cx="2917825" cy="2034540"/>
          </a:xfrm>
          <a:prstGeom prst="rect">
            <a:avLst/>
          </a:prstGeom>
        </p:spPr>
      </p:pic>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551180"/>
            <a:ext cx="11558905" cy="55079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00000"/>
              </a:lnSpc>
            </a:pPr>
            <a:r>
              <a:rPr sz="3200" b="0">
                <a:cs typeface="微软雅黑" panose="020b0503020204020204" pitchFamily="34" charset="-122"/>
              </a:rPr>
              <a:t>23. 1978年，安徽省发生百年不遇的特大干旱，全省约6 000多万亩农田受灾。在当时安徽省委第一书记万里的主持下，省委作了“借地度荒”的决定：凡是集体无法耕种的土地，可以借给社员种麦种油菜，超过计划扩种的小麦，收获时不计征购，由生产队自行分配，并鼓励农民开荒多种，谁种谁收谁有，国家不征公粮，不分统购任务。由于政策得力，安徽当年获得农业丰收。这些实践活动(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00000"/>
              </a:lnSpc>
            </a:pPr>
            <a:r>
              <a:rPr sz="3200" b="0">
                <a:cs typeface="微软雅黑" panose="020b0503020204020204" pitchFamily="34" charset="-122"/>
              </a:rPr>
              <a:t>A. 践行了实事求是的思想路线         </a:t>
            </a:r>
            <a:endParaRPr sz="3200" b="0">
              <a:cs typeface="微软雅黑" panose="020b0503020204020204" pitchFamily="34" charset="-122"/>
            </a:endParaRPr>
          </a:p>
          <a:p>
            <a:pPr algn="just" eaLnBrk="1" latinLnBrk="0" hangingPunct="1">
              <a:lnSpc>
                <a:spcPct val="100000"/>
              </a:lnSpc>
            </a:pPr>
            <a:r>
              <a:rPr sz="3200" b="0">
                <a:cs typeface="微软雅黑" panose="020b0503020204020204" pitchFamily="34" charset="-122"/>
              </a:rPr>
              <a:t>B. 表明包产到户已获中央肯定</a:t>
            </a:r>
            <a:endParaRPr sz="3200" b="0">
              <a:cs typeface="微软雅黑" panose="020b0503020204020204" pitchFamily="34" charset="-122"/>
            </a:endParaRPr>
          </a:p>
          <a:p>
            <a:pPr algn="just" eaLnBrk="1" latinLnBrk="0" hangingPunct="1">
              <a:lnSpc>
                <a:spcPct val="100000"/>
              </a:lnSpc>
            </a:pPr>
            <a:r>
              <a:rPr sz="3200" b="0">
                <a:cs typeface="微软雅黑" panose="020b0503020204020204" pitchFamily="34" charset="-122"/>
              </a:rPr>
              <a:t>C. 反映了土地制度的根本转变         </a:t>
            </a:r>
            <a:endParaRPr sz="3200" b="0">
              <a:cs typeface="微软雅黑" panose="020b0503020204020204" pitchFamily="34" charset="-122"/>
            </a:endParaRPr>
          </a:p>
          <a:p>
            <a:pPr algn="just" eaLnBrk="1" latinLnBrk="0" hangingPunct="1">
              <a:lnSpc>
                <a:spcPct val="100000"/>
              </a:lnSpc>
            </a:pPr>
            <a:r>
              <a:rPr sz="3200" b="0">
                <a:cs typeface="微软雅黑" panose="020b0503020204020204" pitchFamily="34" charset="-122"/>
              </a:rPr>
              <a:t>D. 促成了真理标准问题大讨论</a:t>
            </a:r>
            <a:endParaRPr sz="3200" b="0">
              <a:cs typeface="微软雅黑" panose="020b0503020204020204" pitchFamily="34" charset="-122"/>
            </a:endParaRPr>
          </a:p>
        </p:txBody>
      </p:sp>
      <p:sp>
        <p:nvSpPr>
          <p:cNvPr id="2" name="文本框 1"/>
          <p:cNvSpPr txBox="1"/>
          <p:nvPr/>
        </p:nvSpPr>
        <p:spPr>
          <a:xfrm>
            <a:off x="5160645" y="3505200"/>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A</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p:cNvSpPr txBox="1"/>
          <p:nvPr>
            <p:custDataLst>
              <p:tags r:id="rId2"/>
            </p:custDataLst>
          </p:nvPr>
        </p:nvSpPr>
        <p:spPr>
          <a:xfrm>
            <a:off x="336550" y="948055"/>
            <a:ext cx="11558905" cy="48158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pPr algn="just" eaLnBrk="1" latinLnBrk="0" hangingPunct="1">
              <a:lnSpc>
                <a:spcPct val="120000"/>
              </a:lnSpc>
            </a:pPr>
            <a:r>
              <a:rPr sz="3200" b="0">
                <a:cs typeface="微软雅黑" panose="020b0503020204020204" pitchFamily="34" charset="-122"/>
              </a:rPr>
              <a:t>24. 1992年之后，我国全面放开粮食购销价格和经营。不仅是粮食，交由市场定价的范围几乎涵盖所有的生活资料。1993年，我国取消粮票，实行了40年的粮食统购统销制度宣告终结。这一转变得益于(  </a:t>
            </a:r>
            <a:r>
              <a:rPr lang="en-US" sz="3200" b="0">
                <a:cs typeface="微软雅黑" panose="020b0503020204020204" pitchFamily="34" charset="-122"/>
              </a:rPr>
              <a:t>  </a:t>
            </a:r>
            <a:r>
              <a:rPr sz="3200" b="0">
                <a:cs typeface="微软雅黑" panose="020b0503020204020204" pitchFamily="34" charset="-122"/>
              </a:rPr>
              <a:t>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A. 农村经济体制改革深化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B. 城市经济体制改革的全面展开</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C. 经济特区的建立与发展     </a:t>
            </a:r>
            <a:endParaRPr sz="3200" b="0">
              <a:cs typeface="微软雅黑" panose="020b0503020204020204" pitchFamily="34" charset="-122"/>
            </a:endParaRPr>
          </a:p>
          <a:p>
            <a:pPr algn="just" eaLnBrk="1" latinLnBrk="0" hangingPunct="1">
              <a:lnSpc>
                <a:spcPct val="120000"/>
              </a:lnSpc>
            </a:pPr>
            <a:r>
              <a:rPr sz="3200" b="0">
                <a:cs typeface="微软雅黑" panose="020b0503020204020204" pitchFamily="34" charset="-122"/>
              </a:rPr>
              <a:t>D. 社会主义市场经济体制的实行</a:t>
            </a:r>
            <a:endParaRPr sz="3200" b="0">
              <a:cs typeface="微软雅黑" panose="020b0503020204020204" pitchFamily="34" charset="-122"/>
            </a:endParaRPr>
          </a:p>
        </p:txBody>
      </p:sp>
      <p:sp>
        <p:nvSpPr>
          <p:cNvPr id="2" name="文本框 1"/>
          <p:cNvSpPr txBox="1"/>
          <p:nvPr/>
        </p:nvSpPr>
        <p:spPr>
          <a:xfrm>
            <a:off x="3464560" y="2729865"/>
            <a:ext cx="6096000" cy="5835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3600" b="1" i="0" u="none" kern="1200" baseline="0">
                <a:solidFill>
                  <a:schemeClr val="tx1"/>
                </a:solidFill>
                <a:latin typeface="宋体" panose="02010600030101010101" pitchFamily="2" charset="-122"/>
                <a:ea typeface="宋体" panose="02010600030101010101" pitchFamily="2" charset="-122"/>
                <a:cs typeface="+mn-cs"/>
              </a:defRPr>
            </a:lvl9pPr>
          </a:lstStyle>
          <a:p>
            <a:r>
              <a:rPr sz="3200">
                <a:solidFill>
                  <a:srgbClr val="FF0000"/>
                </a:solidFill>
                <a:cs typeface="微软雅黑" panose="020b0503020204020204" pitchFamily="34" charset="-122"/>
                <a:sym typeface="+mn-ea"/>
              </a:rPr>
              <a:t>D</a:t>
            </a:r>
            <a:endParaRPr lang="zh-CN" altLang="en-US" sz="3200">
              <a:solidFill>
                <a:srgbClr val="FF0000"/>
              </a:solidFill>
              <a:cs typeface="微软雅黑" panose="020b0503020204020204" pitchFamily="34" charset="-122"/>
              <a:sym typeface="+mn-ea"/>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https://d.book118.com/995202240202011043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2.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xml><?xml version="1.0" encoding="utf-8"?>
<p:tagLst xmlns:p="http://schemas.openxmlformats.org/presentationml/2006/main">
  <p:tag name="KSO_WM_BEAUTIFY_FLAG" val="#wm#"/>
  <p:tag name="KSO_WM_TAG_VERSION" val="1.0"/>
  <p:tag name="KSO_WM_TEMPLATE_CATEGORY" val="custom"/>
  <p:tag name="KSO_WM_TEMPLATE_INDEX" val="20187308"/>
  <p:tag name="KSO_WM_TEMPLATE_SUBCATEGORY" val="0"/>
  <p:tag name="KSO_WM_TEMPLATE_THUMBS_INDEX" val="1"/>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10.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xml><?xml version="1.0" encoding="utf-8"?>
<p:tagLst xmlns:p="http://schemas.openxmlformats.org/presentationml/2006/main">
  <p:tag name="KSO_WM_BEAUTIFY_FLAG" val="#wm#"/>
  <p:tag name="KSO_WM_TAG_VERSION" val="1.0"/>
  <p:tag name="KSO_WM_TEMPLATE_CATEGORY" val="custom"/>
  <p:tag name="KSO_WM_TEMPLATE_INDEX" val="20187308"/>
  <p:tag name="KSO_WM_TEMPLATE_SUBCATEGORY" val="0"/>
  <p:tag name="KSO_WM_TEMPLATE_THUMBS_INDEX" val="1"/>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TABLE_ENDDRAG_ORIGIN_RECT" val="904*64"/>
  <p:tag name="TABLE_ENDDRAG_RECT" val="28*156*904*64"/>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TABLE_ENDDRAG_ORIGIN_RECT" val="904*186"/>
  <p:tag name="TABLE_ENDDRAG_RECT" val="31*148*904*186"/>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8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28</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28</vt:i4>
      </vt:variant>
    </vt:vector>
  </HeadingPairs>
  <TitlesOfParts>
    <vt:vector baseType="lpstr" size="36">
      <vt:lpstr>Arial</vt:lpstr>
      <vt:lpstr>Calibri</vt:lpstr>
      <vt:lpstr>微软雅黑</vt:lpstr>
      <vt:lpstr>宋体</vt:lpstr>
      <vt:lpstr>等线 Light</vt:lpstr>
      <vt:lpstr>等线</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2024-09-05T09:20:43.737</cp:lastPrinted>
  <dcterms:created xsi:type="dcterms:W3CDTF">2024-09-05T01:20:43Z</dcterms:created>
  <dcterms:modified xsi:type="dcterms:W3CDTF">2024-09-05T01:20:45Z</dcterms:modified>
</cp:coreProperties>
</file>