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21495-A1A3-4AA3-BFF9-974FD926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AF8D0-0606-4897-974F-E0676D15F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5A51C-6DC4-437B-9109-AD1FACB7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A18BB-C98A-46BD-9A24-6A6E3578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CB3B8-D949-460F-965B-73D02E139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5CEBA-71FC-408A-A356-AEA4B50E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E7DFC-256A-49C2-BE66-038C7902F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84D0C-E9D2-4488-AFD6-840EB2065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1C565-6A32-4DA0-9296-AE83EBA75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9731E-509C-48A8-8408-B90366075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FA579-E8E9-4E3C-8433-15273DC1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314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护理组长的职业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护理组长的工作职责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护理组长的工作案例分享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护理组长的工作职责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护理团队的领导与管理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制定护理团队的工作计划和目标，确保团队高效运转。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协调团队成员之间的沟通与合作，解决工作中的问题和冲突。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指导和评估护理团队成员的工作表现，提供反馈和改进建议。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培养团队成员的技能和潜力，促进团队整体水平的提升。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制定并实施护理质量标准和评估体系，确保护理服务的质量和安全。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分析护理质量数据和反馈，提出改进措施和建议，持续优化护理服务。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护理质量的监控与改进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定期对护理服务进行质量检查和评估，发现问题及时整改。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参与制定护理行业标准和规范，推动护理质量的整体提升。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护理计划的制定与实施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指导团队成员执行护理计划，确保计划的顺利实施。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与医生和其他医护人员密切合作，共同制定和实施患者的诊疗计划。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根据患者需求和医院要求，制定合理的护理计划和方案。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跟进护理计划的执行情况，及时调整和完善计划，以满足患者的需求。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制定护士培训计划和课程，提升团队的专业技能和知识水平。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对新入职护士进行带教和指导，帮助他们快速融入团队和工作。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组织和实施护士培训活动，确保培训效果和质量。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为护士提供继续教育和进修机会，促进个人职业发展。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8699" b="2869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8699" b="2869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96" r="19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护理科研与学术交流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关注护理学科的发展动态和最新研究成果，开展护理科研工作。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组织和参与学术交流活动，分享经验和成果，推动护理学科的发展。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撰写学术论文和期刊文章，发表研究成果，提升护理学科的学术地位。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与其他医疗领域的专家合作，共同开展跨学科的研究项目，提升医疗水平。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护理组长的能力要求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组织协调能力是护理组长必备的核心能力之一，需要具备合理安排工作任务、分配人员、协调资源的能力，确保护理工作的顺利进行。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护理组长需要了解如何根据员工的能力和特长进行合理分工，发挥每个员工的优势，提高工作效率。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822" b="682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护理组长还需具备应对突发状况的能力，如遇到紧急情况时能够迅速调整工作计划，确保病人安全和护理质量。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565" b="1956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沟通表达能力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良好的沟通表达能力是护理组长必备的素质之一，需要能够清晰、准确地传达信息，并有效地与医护人员、病人及家属进行沟通。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护理组长需要具备良好的倾听能力，能够耐心听取各方意见和建议，并给予积极的反馈。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护理组长还需具备解决冲突的能力，能够妥善处理医护人员之间的矛盾和纠纷，维护团队的和谐与稳定。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护理组长还需具备创新思维，能够从多角度思考问题，提出切实可行的解决方案，提高护理工作的效率和质量。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解决问题的能力是护理组长必备的能力之一，需要具备分析问题、判断风险、制定解决方案的能力。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护理组长需要关注工作中的细节和潜在问题，及时发现并解决，防止问题扩大化。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创新思维能力是护理组长必备的能力之一，需要具备开拓新思路、探索新方法的勇气和智慧。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护理组长需要关注行业发展趋势和新技术应用，积极引进先进的管理理念和技术手段，推动护理工作的创新发展。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护理组长还需具备批判性思维，能够独立思考、勇于质疑，不断推陈出新，为团队创造更多的价值。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团队合作能力是护理组长必备的能力之一，需要具备团队协作、共同发展的意识。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护理组长需要关注团队成员的成长和发展，提供支持和帮助，激发团队成员的潜力。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护理组长还需具备领导力，能够带领团队朝着共同的目标努力前进，共同创造卓越的业绩。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https://d.book118.com/995203143020011121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2024-09-23T22:10:10.569</cp:lastPrinted>
  <dcterms:created xsi:type="dcterms:W3CDTF">2024-09-23T14:10:10Z</dcterms:created>
  <dcterms:modified xsi:type="dcterms:W3CDTF">2024-09-23T14:10:12Z</dcterms:modified>
</cp:coreProperties>
</file>