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AADE71-9D2A-49F1-A831-F5266B3D5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F76F2-0CC8-4639-A8E6-C1CD57E40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966908-B658-4687-969F-C01498864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B3E92D-D1DA-42C4-A450-35C7795DA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F59363-4810-46E9-91CB-337564158E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C02CB6-17AB-4B57-A93A-4AF4AEA992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9D8AEA-8D81-4DA8-8BC8-EB834D094A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37659C-13AC-42D1-958A-E5233BA07F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66D573-158B-4BFA-9375-3966C803DA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CBD2E-2CB7-4A9B-8BA6-1E33E2BCF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B0BB9-CB6D-4807-A410-8122F4853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203203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建设可持续发展模式工业产品质量安全培训与实践</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工业产品质量安全概述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可持续发展模式与工业产品质量安全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工业产品质量安全培训内容与方法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工业产品质量安全实践探索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工业产品质量安全风险识别与应对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42" r="165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通过培训和实践，增强企业和员工对工业产品质量安全的重视程度，明确质量安全是企业核心竞争力的重要组成部分。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提升工业产品质量安全意识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随着全球化进程的加速，工业产品面临日益严峻的国际贸易挑战，提升产品质量安全水平有助于增强产品的国际竞争力。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应对国际贸易挑战</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工业产品质量安全直接关系到资源利用效率、环境保护和公共安全等方面，通过培训和实践推动工业产品向更加绿色、低碳、可持续的方向发展。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培训与实践的意义</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提高产品质量水平</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通过专业的培训和实践指导，帮助企业建立完善的质量管理体系，提升产品质量控制能力和水平。</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降低质量安全风险</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通过培训和实践，使企业能够识别和评估潜在的质量安全风险，并采取相应的措施进行预防和控制，降低产品质量问题带来的损失。</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增强企业竞争力</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提升工业产品质量安全水平有助于提高产品的市场认可度和消费者满意度，从而增强企业的品牌影响力和市场竞争力。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推动行业进步</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通过培训和实践的推广和应用，促进整个工业领域在产品质量安全方面的进步和发展，为行业的可持续发展做出贡献。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工业产品质量安全概述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工业产品质量安全定义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工业产品质量安全是指工业产品在设计、生产、销售、使用过程中，不会对人体健康、财产安全以及环境造成危害的特性。</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工业产品质量安全涉及产品的物理性能、化学性能、环保性能、可靠性、耐用性等多个方面。</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工业产品质量安全直接关系到消费者的生命财产安全，提高产品质量安全水平是保障消费者权益的重要举措。</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保障消费者权益</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优质的工业产品是企业赢得市场、提升竞争力的重要保障，同时也有助于降低生产成本、提高资源利用效率。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工业产品质量安全问题可能引发社会信任危机，加强工业产品质量安全管理有助于维护社会和谐稳定。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维护社会和谐稳定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工业产品质量安全重要性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法规体系</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我国已形成了以《产品质量法》为核心，以《标准化法》、《计量法》等相关法律法规为补充的工业产品质量安全法规体系。</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标准体系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我国工业产品质量安全标准体系包括国家标准、行业标准、地方标准和企业标准四个层次，涵盖了产品的设计、生产、检验、包装等多个环节。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监管机制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我国实行政府主导、部门联动、企业主体、社会参与的工业产品质量安全监管机制，通过加强监督检查、开展风险评估、实施召回制度等手段，确保工业产品质量安全。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工业产品质量安全法规与标准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可持续发展模式与工业产品质量安全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经济、社会和环境协调发展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可持续发展模式强调经济、社会和环境三个方面的平衡与协调，追求长期持续的发展。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892" r="138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资源节约和环境保护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该模式注重资源的节约利用和环境的保护，通过提高资源利用效率和减少污染排放，实现经济发展与生态环境保护的良性循环。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社会公正和共同参与</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可持续发展模式倡导社会公正和广泛参与，强调各利益相关方的合作与共赢，促进社会的和谐与进步。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可持续发展模式概述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可持续发展模式与工业产品质量安全关系</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可持续发展模式要求企业在生产过程中注重产品质量，通过采用先进的生产工艺和管理方法，提高产品的耐用性、安全性和环保性。</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强化工业产品质量监管</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该模式强调政府对工业产品质量的监管责任，通过建立完善的法律法规和标准体系，确保工业产品符合相关质量和安全要求。</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推动工业产品绿色化发展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可持续发展模式鼓励企业开发绿色、环保的工业产品，减少对环境的污染和资源的消耗，提高产品的环保性能和市场竞争力。</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促进工业产品质量提升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社会责任与公众参与</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企业应积极履行社会责任，加强与公众和相关方的沟通与合作，共同推动工业产品质量安全的提升和可持续发展模式的实现。</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绿色生产技术的推广</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企业应积极采用绿色生产技术，降低生产过程中的能耗和废弃物排放，提高资源利用效率，从源头上保障工业产品的质量安全。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环保材料的使用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在生产过程中，企业应优先选择环保、可再生的原材料，减少对传统资源的依赖，降低产品对环境的负面影响。</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产品生命周期管理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企业应对工业产品的整个生命周期进行管理，包括设计、生产、销售、使用和回收等环节，确保产品在各个阶段都符合质量和安全要求。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可持续发展模式在工业产品质量安全中的应用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工业产品质量安全培训内容与方法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https://d.book118.com/995203203142011101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2024-09-09T22:29:43.657</cp:lastPrinted>
  <dcterms:created xsi:type="dcterms:W3CDTF">2024-09-09T14:29:43Z</dcterms:created>
  <dcterms:modified xsi:type="dcterms:W3CDTF">2024-09-09T14:29:45Z</dcterms:modified>
</cp:coreProperties>
</file>