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63D82-EEF0-4997-97FE-F9852EFEE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4E85C-53EF-47F2-85F2-6D77D41DB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639DE-907E-4813-9B2B-4D4AFFFF2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F0F4F-AE65-4AF3-A2FC-9D3E69422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8173A9-E9C5-4543-BC0F-0D562727E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9523FE-1008-4729-8A4D-02AC5CD92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086AFE-288E-48DA-9DC5-27AB6D892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E94B9-0FD3-4622-8EDD-00D6C4F44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97BA3-9E6F-4357-9A60-EA34EB491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AE9FE-398A-4F51-B0FD-9601C68B5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4F4E6-E3F1-4CBE-845D-9DAD7C113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203301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化工行业2024年制度改革研究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化工行业现状及问题分析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国内外化工行业制度改革经验借鉴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化工行业2024年制度改革方案设计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改革方案实施保障措施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预期成果及影响评估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制度改革可以优化资源配置，提高生产效率，降低企业成本，增强企业竞争力，推动化工行业实现可持续发展。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制度改革对化工行业的重要意义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化工行业在国民经济中占有重要地位，其产值和就业人数均居各行业前列，对国家的经济发展和社会稳定具有重要意义。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化工行业是国家经济发展的重要支柱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随着全球化和市场化的深入发展，化工行业面临着日益严峻的挑战，如资源短缺、环境污染、技术创新等，需要进行制度改革以适应新形势下的发展需求。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化工行业面临制度改革的迫切需求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本研究旨在通过对化工行业2024年制度改革的深入研究，提出针对性的改革方案和政策建议，为政府和企业决策者提供参考。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本研究将围绕化工行业的制度改革展开，包括政策环境、市场结构、企业制度、技术创新等多个方面，同时结合国内外典型案例进行比较分析。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化工行业现状及问题分析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化工行业定义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化工行业是从事化学原料、化学制品及相关产品的研发、生产、销售等活动的行业。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化工行业产业链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包括原料开采、加工、生产、销售等环节，涉及石油、天然气、煤炭、盐等原料。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化工行业地位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在国民经济中占有重要地位，为农业、工业、交通运输、国防等领域提供基础原材料。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化工行业概述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随着全球经济的复苏，化工行业规模不断扩大，产值逐年增长。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化工行业结构呈现多元化趋势，包括石油化工、基础化工、精细化工等多个子领域。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随着科技的不断进步，化工行业技术水平不断提高，新产品不断涌现。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化工行业现状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化工行业对资源的消耗和环境的污染问题日益突出，亟待解决。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资源环境问题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167" r="6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500" r="3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化工生产过程中存在诸多安全隐患，需要加强安全管理。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化工行业创新不足，缺乏核心竞争力，需要加大科研投入和人才培养力度。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国内外化工行业制度改革经验借鉴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欧盟通过实施严格的环保法规和标准，推动化工行业向绿色、低碳方向转型，强化企业社会责任，提高行业可持续发展水平。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美国注重科技创新和知识产权保护，通过鼓励企业加大研发投入，推动化工行业技术创新和产业升级，保持行业领先地位。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国外化工行业制度改革经验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美国化工行业创新驱动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欧盟化工行业绿色转型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钢铁行业去产能优化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国内钢铁行业通过去产能、兼并重组等方式，优化产业布局和资源配置，提高行业集中度和整体竞争力。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能源行业市场化改革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国内能源行业推进市场化改革，打破行政垄断，引入竞争机制，激发市场活力，提高能源利用效率和行业发展质量。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国内其他行业制度改革经验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可借鉴之处及启示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强化环保意识和法规约束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借鉴欧盟经验，加强化工行业环保意识和法规约束，推动企业实现绿色生产，促进行业可持续发展。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鼓励创新和技术升级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学习美国经验，注重科技创新和知识产权保护，鼓励企业加大研发投入，推动化工行业技术创新和产业升级。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优化产业布局和资源配置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参考钢铁行业去产能优化经验，通过兼并重组、产能置换等方式，优化化工产业布局和资源配置，提高行业集中度和整体竞争力。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推进市场化改革和开放合作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借鉴能源行业市场化改革经验，打破行政垄断，引入竞争机制，同时加强国际交流与合作，提高化工行业市场化程度和开放水平。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化工行业2024年制度改革方案设计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https://d.book118.com/995203301321011042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2024-09-04T08:14:08.834</cp:lastPrinted>
  <dcterms:created xsi:type="dcterms:W3CDTF">2024-09-04T00:14:08Z</dcterms:created>
  <dcterms:modified xsi:type="dcterms:W3CDTF">2024-09-04T00:14:11Z</dcterms:modified>
</cp:coreProperties>
</file>