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E215B-BFBC-47EA-A083-68966F53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AD455-F00D-4016-89C6-01FFD382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D53F7-319A-4434-88E0-1467ECD0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71FE4-B230-47A6-AB81-BCE9725A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1F20E-A5B4-49BF-8497-D05D40B5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F9E28-457C-40C3-B886-885E7C5E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C4179-9E36-4A56-A3ED-5E0601A04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7F490-22E7-40FF-8B0B-88970244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EEDCA-1B1D-4845-8CEB-38BE2401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7AA7A-7261-427B-A0D4-23367226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7FE6C-954C-4115-B601-0F1F168B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4034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继承编司法解释解读课件\n## 1. 《民法典》继承编司法解释概述\n### 1.1 《民法典》继承编司法解释的背景与意义\n### 1.2 《民法典》继承编司法解释的主要内容\n### 1.3 《民法典》继承编司法解释的适用范围\n## 2. 继承权的基本原则\n### 2.1 继承权平等原则的解读\n### 2.2 继承权保护原则的解读\n### 2.3 继承权限定原则的解读\n## 3. 继承权的主体\n### 3.1 法定继承权主体的范围\n### 3.2 遗嘱继承权主体的范围\n### 3.3 继承权主体资格的确认\n## 4. 继承权的客体\n### 4.1 遗产的定义与范围\n### 4.2 遗产的认定与分割\n### 4.3 遗产的转移与接受\n## 5. 继承权的行使与放弃\n### 5.1 继承权行使的条件与方式\n### 5.2 继承权放弃的条件与效力\n### 5.3 继承权行使与放弃的法律后果\n## 6. 继承纠纷的解决\n### 6.1 继承纠纷的调解与仲裁\n### 6.2 继承纠纷的诉讼与审判\n### 6.3 继承纠纷的法律责任\n## 7. 特殊继承问题\n### 7.1 遗产债务的清偿\n### 7.2 遗赠扶养协议的效力\n### 7.3 胎儿继承权的保护\n## 8. 《民法典》继承编司法解释的实施与影响\n### 8.1 《民法典》继承编司法解释的实施方案\n### 8.2 《民法典》继承编司法解释对继承制度的影响\n### 8.3 《民法典》继承编司法解释对司法实践的指导作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《民法典》继承编司法解释解读课件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《民法典》继承编司法解释概述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《民法典》继承编司法解释的背景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《民法典》继承编的颁布实施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继承纠纷案件的增多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继承法律制度的不完善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《民法典》继承编司法解释的意义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完善继承法律制度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解答继承纠纷中的疑难问题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保障继承权人的合法权益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《民法典》继承编司法解释的背景与意义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《民法典》继承编司法解释的体系结构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继承权的客体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继承权的行使与放弃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继承纠纷的解决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特殊继承问题</a:t>
                </a:r>
                <a:endParaRPr/>
              </a:p>
            </p:txBody>
          </p:sp>
        </p:grpSp>
        <p:grpSp>
          <p:nvGrpSpPr>
            <p:cNvPr id="3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《民法典》继承编司法解释的重点内容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继承权主体的范围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遗产的定义与范围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继承权的行使与放弃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继承纠纷的解决</a:t>
                </a:r>
                <a:endParaRPr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《民法典》继承编司法解释的主要内容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《民法典》继承编司法解释的适用范围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《民法典》继承编司法解释的适用对象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遗产管理人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《民法典》继承编司法解释的适用场景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遗产的分割与转移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继承纠纷的调解、仲裁、诉讼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继承权的基本原则</a:t>
            </a:r>
            <a:endParaRPr/>
          </a:p>
        </p:txBody>
      </p:sp>
      <p:sp>
        <p:nvSpPr>
          <p:cNvPr id="3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继承权平等原则的解读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继承权平等原则的含义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继承权不分性别、种族、职业、经济状况一律平等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同一顺序继承人继承权平等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继承权平等原则的体现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法定继承权主体的平等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遗嘱继承权主体的平等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继承权平等原则在继承纠纷解决中的适用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继承权保护原则的含义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依法保护继承人的继承权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防止和制止侵犯继承权的行为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继承权保护原则的体现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继承权确认制度的设立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继承权纠纷解决途径的规定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侵犯继承权的法律责任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继承权保护原则的解读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继承权限定原则的解读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继承权限定原则的含义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继承权人在一定范围内行使继承权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继承权的行使受法律限制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继承权限定原则的体现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继承权主体资格的限制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继承权行使方式的限制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继承权放弃的限制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继承权的主体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法定继承权主体的范围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直系血亲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旁系血亲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姻亲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法定继承权主体的顺序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第一顺序继承人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第二顺序继承人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无继承人的处理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法定继承权主体的范围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遗嘱继承权主体的范围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遗嘱继承权主体的范围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遗嘱指定的继承人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遗嘱指定的受遗赠人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遗嘱继承权主体的条件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遗嘱内容不违反法律规定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继承权主体资格的确认标准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与被继承人生前存在法定的亲属关系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继承权主体资格的否认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无继承权人的确认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丧失继承权人的确认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继承权主体资格的确认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继承权的客体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遗产的定义与范围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遗产是自然人死亡时遗留的个人合法财产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遗产包括财产权益和债务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遗产的认定</a:t>
                </a:r>
                <a:endParaRPr/>
              </a:p>
            </p:txBody>
          </p:sp>
          <p:sp>
            <p:nvSpPr>
              <p:cNvPr id="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遗产的确认时间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遗产的确认方法</a:t>
                </a:r>
                <a:endParaRPr/>
              </a:p>
            </p:txBody>
          </p:sp>
          <p:sp>
            <p:nvSpPr>
              <p:cNvPr id="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遗产的分割</a:t>
                </a:r>
                <a:endParaRPr/>
              </a:p>
            </p:txBody>
          </p:sp>
          <p:sp>
            <p:nvSpPr>
              <p:cNvPr id="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遗产分割的效力</a:t>
                </a:r>
                <a:endParaRPr/>
              </a:p>
            </p:txBody>
          </p:sp>
          <p:sp>
            <p:nvSpPr>
              <p:cNvPr id="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遗产的认定与分割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遗产的转移与接受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遗产的转移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遗产转移的时间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遗产转移的方式</a:t>
                </a:r>
                <a:endParaRPr/>
              </a:p>
            </p:txBody>
          </p:sp>
          <p:pic>
            <p:nvPicPr>
              <p:cNvPr id="1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遗产的接受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遗产接受的条件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遗产接受的效力</a:t>
                </a:r>
                <a:endParaRPr/>
              </a:p>
            </p:txBody>
          </p:sp>
          <p:pic>
            <p:nvPicPr>
              <p:cNvPr id="1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https://d.book118.com/995204034212011111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《民法典》继承编司法解释解读课件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2024-09-17T09:37:44.890</cp:lastPrinted>
  <dcterms:created xsi:type="dcterms:W3CDTF">2024-09-17T01:37:44Z</dcterms:created>
  <dcterms:modified xsi:type="dcterms:W3CDTF">2024-09-17T01:37:46Z</dcterms:modified>
</cp:coreProperties>
</file>