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7A3D68-2CFD-4DC4-9676-A926E68781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F67FD3-23DC-4052-B875-A2D1050678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857D40-3FD5-496C-B235-1F5580ADCA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3A5C58-9C9E-49E8-8AAD-DB2B32BFD7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699CCC-D05D-46FE-935E-148C5D5A4D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760567-4A94-4096-AC22-E284528513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5B8D66-D0C2-44AE-81F1-2F8E46A35B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C02390-F757-48C9-B28A-B4C30C1B7F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85F57C-82CC-41E0-B38F-B82B0AB9F4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213C4F-72EB-46A6-B25E-27F3EE9C2F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0F2522-6E28-4ABB-9650-B395CBC6B2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204140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春秋航空A320培训32章起落架</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2024-01-19</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起落架系统概述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A320起落架结构特点</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起落架收放系统详解</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液压系统与起落架关系剖析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电气信号传输与控制系统探讨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检查、维护与保养规范介绍</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总结回顾与展望未来发展趋势</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起落架系统概述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刹车装置</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用于飞机着陆后减速停车。</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机轮</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与地面接触部分，提供滚动摩擦以减小阻力。</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减震支柱</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连接起落架与飞机机体，通过油气混合方式实现减震缓冲。</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前起落架</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位于飞机前部，主要承受飞机着陆时的冲击载荷，并具备转向功能。</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主起落架</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位于飞机中部或后部，承受飞机大部分重量和着陆时的冲击载荷。</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起落架组成及功能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通过减震支柱内的油气混合腔实现，利用油液的黏性阻尼和气体的弹性作用吸收和消耗着陆时的冲击能量。</a:t>
            </a:r>
          </a:p>
        </p:txBody>
      </p:sp>
      <p:pic>
        <p:nvPicPr>
          <p:cNvPr id="6" name="Picture 6"/>
          <p:cNvPicPr>
            <a:picLocks noChangeAspect="1"/>
          </p:cNvPicPr>
          <p:nvPr/>
        </p:nvPicPr>
        <p:blipFill>
          <a:blip r:embed="rId2"/>
          <a:srcRect t="16667" b="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减震缓冲原理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机轮通过轴承安装在起落架上，可自由转动以减小地面摩擦阻力。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机轮转动原理</a:t>
            </a:r>
          </a:p>
        </p:txBody>
      </p:sp>
      <p:pic>
        <p:nvPicPr>
          <p:cNvPr id="10" name="Picture 10"/>
          <p:cNvPicPr>
            <a:picLocks noChangeAspect="1"/>
          </p:cNvPicPr>
          <p:nvPr/>
        </p:nvPicPr>
        <p:blipFill>
          <a:blip r:embed="rId3"/>
          <a:srcRect l="7495" r="749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9214" r="1921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通过液压或气压驱动刹车片与机轮摩擦产生制动力，实现飞机减速停车。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刹车装置工作原理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起落架工作原理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67" b="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458" r="1645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减震支柱压缩量</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油气混合比</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机轮直径与宽度</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刹车力矩</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相关术语解析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指减震支柱在承受载荷时发生的压缩变形量，反映了减震支柱的缓冲性能。</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机轮的直径和宽度影响飞机的接地性能和刹车效率。</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指减震支柱内油液与气体的体积比，影响减震缓冲效果。</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指刹车装置产生的制动力矩，决定了飞机的刹车性能。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A320起落架结构特点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包括减震支柱、机轮、刹车装置等部分。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前起落架组成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减震支柱</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3706" r="2370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机轮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采用油气式减震支柱，具有良好的缓冲性能。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采用双轮结构，提高前起落架的承载能力和稳定性。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前起落架结构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包括内侧和外侧两个减震支柱、四个机轮、刹车装置等部分。</a:t>
            </a:r>
          </a:p>
        </p:txBody>
      </p:sp>
      <p:pic>
        <p:nvPicPr>
          <p:cNvPr id="4" name="Picture 4"/>
          <p:cNvPicPr>
            <a:picLocks noChangeAspect="1"/>
          </p:cNvPicPr>
          <p:nvPr/>
        </p:nvPicPr>
        <p:blipFill>
          <a:blip r:embed="rId2"/>
          <a:srcRect l="14648" r="1464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75" r="166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主起落架组成</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同样采用油气式减震支柱，实现缓冲和减震功能。</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减震支柱</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采用四轮小车式结构，提高飞机的稳定性和刹车效率。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机轮</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主起落架结构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轮胎</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采用无内胎轮胎，具有高强度、耐磨损、抗气压变化等特点。</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刹车装置</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采用多盘式刹车装置，通过液压或气压驱动实现刹车功能，确保飞机在着陆后能够迅速减速停稳。</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刹车控制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刹车装置的控制通过驾驶舱内的刹车踏板实现，飞行员可以根据需要调整刹车力度。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轮胎与刹车装置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起落架收放系统详解</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收放系统组成及功能</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组成</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收放系统主要由收放作动筒、收放控制阀、位置传感器、警告系统、指示系统等组成。</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功能</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实现起落架的收起和放下，确保飞机在地面和空中的安全。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当飞行员操作收放开关时，控制阀根据指令控制作动筒的伸缩，从而驱动起落架的收起或放下。位置传感器实时监测起落架位置并反馈给飞行员。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在正常情况下，飞行员可以通过应急手柄或应急泵等装置实现起落架的应急收放。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收放过程分析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应急收放过程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正常收放过程</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常见故障</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起落架无法收起或放下、位置传感器失效、警告系统故障等。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诊断方法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通过检查作动筒、控制阀、传感器等部件的工作状态，结合故障现象进行综合分析。</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排除方法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根据诊断结果，对相应部件进行维修或更换，恢复起落架收放系统的正常工作。同时，对飞行员进行必要的培训和指导，确保在紧急情况下能够正确操作应急收放装置。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故障诊断与排除方法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04</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液压系统与起落架关系剖析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https://d.book118.com/995204140023011101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2024-09-09T09:09:26.816</cp:lastPrinted>
  <dcterms:created xsi:type="dcterms:W3CDTF">2024-09-09T01:09:26Z</dcterms:created>
  <dcterms:modified xsi:type="dcterms:W3CDTF">2024-09-09T01:09:29Z</dcterms:modified>
</cp:coreProperties>
</file>