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2F573-988D-4B65-9D6B-5F849C10A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ADAA3-2309-4538-827D-D7CE7A69B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ABBA58-209D-4811-BFE7-BB8BF73B2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338710-F1C0-4068-BBD2-922B0A346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BD711B-C468-4C5C-BA58-A8EC85A841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BAA231-666D-4A48-824C-44C090AF3A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744F6C-A12D-4AAB-B918-3E9C7C1371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0A1984-D15D-40F5-8E85-A9EC307F3F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2DAAEC-8D82-47AE-8006-C6F961762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F6A3BC-8CDD-4A2E-87DD-0AE1D4ED9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CBBCE-E2A4-424D-8294-A20E38FCF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13133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工程建设施工质量管理体系的驱动力与支撑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驱动力分析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支撑体系建设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驱动力与支撑相互作用关系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工程建设规模不断扩大，复杂程度提高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随着社会经济的发展和城市化进程的加速，工程建设规模不断扩大，复杂程度也越来越高。这对施工质量管理提出了更高的要求，需要更加完善的质量管理体系来保障施工质量和安全。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施工质量问题频发，引发社会关注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近年来，工程建设领域施工质量问题频发，如“楼脆脆”、“桥塌塌”等事件，引发了广泛的社会关注和舆论压力。这要求我们必须加强施工质量管理，提高工程质量水平。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质量管理体系是保障施工质量的重要手段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质量管理体系是保障施工质量的重要手段之一，通过建立和实施科学、合理、有效的质量管理体系，可以规范施工流程，提高施工效率，降低质量风险，确保工程建设质量符合国家标准和业主要求。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工程建设施工质量管理体系概述</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质量管理体系的定义和内涵：质量管理体系是指在质量方面指挥和控制组织的管理体系。它包括为制定质量方针和质量目标以及确保实现这些目标所必需的一组相互关联或相互作用的要素。质量管理体系是组织内部建立的、为保证产品质量或质量目标所必需的、系统的质量活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工程建设施工质量管理体系的构成：工程建设施工质量管理体系主要由质量策划、质量控制、质量保证和质量改进四个部分构成。其中，质量策划是确定质量目标和制定实现目标所需的运作过程和相关资源；质量控制是对过程进行控制以确保其按预期进行并达到期望的结果；质量保证是向顾客提供信任，确保质量管理体系的有效性；质量改进是致力于增强满足质量要求的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工程建设施工质量管理体系的特点：工程建设施工质量管理体系具有预防性、全员参与性、持续改进性和以顾客为关注焦点等特点。预防性是指通过事先分析和控制影响质量的因素来防止问题的发生；全员参与性是指质量管理体系需要全体员工的参与和合作；持续改进性是指质量管理体系应不断寻求改进机会，提高质量管理水平；以顾客为关注焦点是指质量管理体系应始终关注顾客需求和期望，确保满足顾客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驱动力分析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政策法规对施工质量的要求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国家和地方政府制定的建筑法规、政策文件以及技术标准，对施工质量提出了明确的要求和监管措施。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政策激励与约束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政府通过政策激励和约束机制，如税收优惠、资金扶持、行政处罚等手段，引导企业提高施工质量。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政策法规驱动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93" b="182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消费者对建筑产品的品质和安全性能要求不断提高，促使施工企业不断提升施工质量以满足市场需求。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投资者注重项目的投资回报和长期效益，对施工企业的施工质量和项目管理能力提出更高要求。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市场需求驱动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投资者需求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消费者需求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市场竞争压力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建筑市场竞争激烈，施工企业为了获得市场份额和竞争优势，需要不断提升施工质量和服务水平。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品牌形象建设</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优秀的施工质量是企业品牌形象的重要组成部分，对于提升企业形象、增强市场竞争力具有重要作用。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行业竞争驱动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125" r="24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随着科技的不断进步，新技术、新工艺不断涌现，为提升施工质量提供了有力支撑。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新技术、新工艺的应用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建筑施工行业的智能化、信息化发展趋势，使得施工过程更加可控、可预测，有助于提高施工质量。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智能化、信息化发展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技术创新驱动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支撑体系建设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建立质量管理网络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形成覆盖全员的质量管理网络，实现质量信息的及时传递和有效沟通。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设立专门的质量管理部门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负责全面监督和管理工程建设施工质量，确保质量管理体系的有效运行。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配置专业质量管理人员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具备丰富的施工经验和质量管理知识，能够对施工过程进行全面把控。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组织架构支撑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建立标准化施工流程</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明确各施工阶段的操作规范和验收标准，提高施工效率和质量。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实施质量责任制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明确各级管理人员和操作人员的质量责任，形成全员参与质量管理的良好氛围。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制定完善的质量管理制度</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包括质量检查、验收、评估等环节，确保施工质量的可控性。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制度流程支撑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42" r="1354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投入先进的施工设备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采用高性能、高效率的施工设备，提高施工精度和质量。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优质的原材料供应</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选择信誉良好的供应商，确保原材料质量符合标准，从源头上保障施工质量。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充足的资金支持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确保质量管理所需的资金投入，包括设备购置、人员培训、质量奖励等。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资源保障支撑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https://d.book118.com/995213133240011110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2024-09-16T02:31:49.381</cp:lastPrinted>
  <dcterms:created xsi:type="dcterms:W3CDTF">2024-09-15T18:31:49Z</dcterms:created>
  <dcterms:modified xsi:type="dcterms:W3CDTF">2024-09-15T18:31:51Z</dcterms:modified>
</cp:coreProperties>
</file>