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9756D-01E7-4132-A8AD-7EC2694CB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543D5-F7C8-4B5A-89D7-1368BBB12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B5B90-8CA4-481B-9557-366F242D2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B4E45-864F-4B90-ABE3-3F88EC588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2CCA48-AEC0-45DD-AA67-DB62BD87C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5B216A-E31F-4AC9-B574-2ED52F57A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B53948-19E1-41D5-A2C0-592FBA21C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5C4D15-8204-48C4-9642-58D66638F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3B8FFF-1ABD-4B86-9AAF-D124C14BF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090B3-BAA4-48C4-B711-F433A5DDC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9C77A-881B-42F5-A468-CD0644D01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21330430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脓血便相关肠道细胞增殖与疾病进展的关系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脓血便相关肠道细胞增殖与疾病进展的机制
 肠道细胞增殖异常在脓血便中的作用
 肠道细胞增殖与脓血便相关疾病的进展
 脓血便相关肠道细胞增殖的分子调控机制
 脓血便相关肠道细胞增殖的临床意义
 靶向脓血便相关肠道细胞增殖的治疗策略
 脓血便相关肠道细胞增殖的预后与监测
 脓血便相关肠道细胞增殖的研究前景与挑战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脓血便相关肠道细胞增殖与疾病进展的机制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脓血便相关肠道细胞增殖与疾病进展的关系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脓血便相关肠道细胞增殖与疾病进展的机制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炎症反应和细胞因子释放：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脓血便患者肠道组织中存在明显的炎症反应，炎性细胞浸润，导致肠道黏膜损伤和肠道渗漏。</a:t>
            </a:r>
          </a:p>
          <a:p>
            <a:r>
              <a:t>2. 炎症反应过程中释放的细胞因子，如白细胞介素-1β（IL-1β）、白细胞介素-6（IL-6）、肿瘤坏死因子-α（TNF-α）等，参与肠道细胞增殖和疾病进展的调节。</a:t>
            </a:r>
          </a:p>
          <a:p>
            <a:r>
              <a:t>3. 细胞因子刺激肠道细胞表达增殖因子，如表皮生长因子（EGF）、胰岛素样生长因子-1（IGF-1）、血管内皮生长因子（VEGF）等，促进肠道细胞增殖，导致肠道细胞增生。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氧化应激和DNA损伤：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脓血便患者肠道组织中存在明显的氧化应激，活性氧（ROS）水平升高，导致肠道细胞DNA损伤。</a:t>
            </a:r>
          </a:p>
          <a:p>
            <a:r>
              <a:t>2. DNA损伤激活DNA损伤修复机制，导致细胞周期异常，促进肠道细胞增殖。</a:t>
            </a:r>
          </a:p>
          <a:p>
            <a:r>
              <a:t>3. 氧化应激还可以通过激活细胞信号通路，促进肠道细胞增殖和疾病进展。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脓血便相关肠道细胞增殖与疾病进展的机制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肠道菌群失调：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脓血便患者肠道菌群失调，肠道有益菌减少，肠道致病菌增多，肠道菌群多样性下降。</a:t>
            </a:r>
          </a:p>
          <a:p>
            <a:r>
              <a:t>2. 肠道菌群失调导致肠道屏障功能受损，肠道致病菌及其毒素易于侵入肠道黏膜，引起肠道炎症反应和损伤。</a:t>
            </a:r>
          </a:p>
          <a:p>
            <a:r>
              <a:t>3. 肠道菌群失调还可以通过分泌促炎因子，激活肠道细胞增殖信号通路，促进肠道细胞增殖。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遗传因素：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脓血便患者中存在一定的遗传易感性，部分患者携带肠道细胞增殖相关基因的突变或多态性。</a:t>
            </a:r>
          </a:p>
          <a:p>
            <a:r>
              <a:t>2. 遗传因素可以影响肠道细胞对炎性因子、氧化应激、肠道菌群失调等因素的反应，导致肠道细胞增殖异常。</a:t>
            </a:r>
          </a:p>
          <a:p>
            <a:r>
              <a:t>3. 遗传因素与环境因素共同作用，促进肠道细胞增殖和疾病进展。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脓血便相关肠道细胞增殖与疾病进展的机制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肠道微环境变化：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脓血便患者肠道微环境发生变化，肠道pH值降低，肠道内胆汁酸浓度升高，肠道内分泌失调等。</a:t>
            </a:r>
          </a:p>
          <a:p>
            <a:r>
              <a:t>2. 肠道微环境的变化可以影响肠道细胞的增殖和凋亡，促进肠道细胞增殖。</a:t>
            </a:r>
          </a:p>
          <a:p>
            <a:r>
              <a:t>3. 肠道微环境的变化还可以通过影响肠道菌群组成和功能，间接影响肠道细胞增殖。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肠道神经内分泌调节：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脓血便患者肠道神经内分泌调节失调，肠道神经肽水平异常，肠道激素分泌紊乱。</a:t>
            </a:r>
          </a:p>
          <a:p>
            <a:r>
              <a:t>2. 肠道神经肽和肠道激素参与肠道细胞增殖的调节，肠道神经内分泌调节失调可能导致肠道细胞增殖异常。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肠道细胞增殖异常在脓血便中的作用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脓血便相关肠道细胞增殖与疾病进展的关系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肠道细胞增殖异常在脓血便中的作用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肠道上皮细胞增殖异常是脓血便发病机制的重要环节，肠道上皮细胞增殖加快导致肠黏膜屏障功能减弱，肠道菌群失衡，肠道炎症反应加重，最终导致脓血便的发生。</a:t>
            </a:r>
          </a:p>
          <a:p>
            <a:r>
              <a:t>2. 肠道上皮细胞增殖异常与脓血便的严重程度相关，肠道上皮细胞增殖越快，脓血便的症状越严重。</a:t>
            </a:r>
          </a:p>
          <a:p>
            <a:r>
              <a:t>3. 肠道上皮细胞增殖异常与脓血便的预后相关，肠道上皮细胞增殖越快，脓血便的预后越差。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肠道间质细胞增殖异常与脓血便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肠道间质细胞增殖异常是脓血便发病机制的重要环节，肠道间质细胞增殖加快导致肠道组织结构紊乱，肠道蠕动功能减弱，肠道内容物蓄积，肠道炎症反应加重，最终导致脓血便的发生。</a:t>
            </a:r>
          </a:p>
          <a:p>
            <a:r>
              <a:t>2. 肠道间质细胞增殖异常与脓血便的严重程度相关，肠道间质细胞增殖越快，脓血便的症状越严重。</a:t>
            </a:r>
          </a:p>
          <a:p>
            <a:r>
              <a:t>3. 肠道间质细胞增殖异常与脓血便的预后相关，肠道间质细胞增殖越快，脓血便的预后越差。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肠道上皮细胞增殖异常与脓血便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肠道细胞增殖异常在脓血便中的作用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肠道免疫细胞增殖异常与脓血便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肠道免疫细胞增殖异常是脓血便发病机制的重要环节，肠道免疫细胞增殖加快导致肠道免疫反应过度活跃，肠道炎症反应加重，最终导致脓血便的发生。</a:t>
            </a:r>
          </a:p>
          <a:p>
            <a:r>
              <a:t>2. 肠道免疫细胞增殖异常与脓血便的严重程度相关，肠道免疫细胞增殖越快，脓血便的症状越严重。</a:t>
            </a:r>
          </a:p>
          <a:p>
            <a:r>
              <a:t>3. 肠道免疫细胞增殖异常与脓血便的预后相关，肠道免疫细胞增殖越快，脓血便的预后越差。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肠道神经细胞增殖异常与脓血便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肠道神经细胞增殖异常是脓血便发病机制的重要环节，肠道神经细胞增殖加快导致肠道神经功能紊乱，肠道蠕动功能减弱，肠道内容物蓄积，肠道炎症反应加重，最终导致脓血便的发生。</a:t>
            </a:r>
          </a:p>
          <a:p>
            <a:r>
              <a:t>2. 肠道神经细胞增殖异常与脓血便的严重程度相关，肠道神经细胞增殖越快，脓血便的症状越严重。</a:t>
            </a:r>
          </a:p>
          <a:p>
            <a:r>
              <a:t>3. 肠道神经细胞增殖异常与脓血便的预后相关，肠道神经细胞增殖越快，脓血便的预后越差。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肠道细胞增殖异常在脓血便中的作用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肠道内分泌细胞增殖异常与脓血便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肠道内分泌细胞增殖异常是脓血便发病机制的重要环节，肠道内分泌细胞增殖加快导致肠道内分泌功能紊乱，肠道激素分泌异常，肠道蠕动功能减弱，肠道内容物蓄积，肠道炎症反应加重，最终导致脓血便的发生。</a:t>
            </a:r>
          </a:p>
          <a:p>
            <a:r>
              <a:t>2. 肠道内分泌细胞增殖异常与脓血便的严重程度相关，肠道内分泌细胞增殖越快，脓血便的症状越严重。</a:t>
            </a:r>
          </a:p>
          <a:p>
            <a:r>
              <a:t>3. 肠道内分泌细胞增殖异常与脓血便的预后相关，肠道内分泌细胞增殖越快，脓血便的预后越差。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肠道细胞增殖与脓血便相关疾病的进展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脓血便相关肠道细胞增殖与疾病进展的关系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肠道细胞增殖与脓血便相关疾病的进展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肠道细胞增殖失控与脓血便相关疾病的进展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肠道细胞增殖失控是脓血便相关疾病的关键驱动因素。过度的细胞增殖导致肠黏膜屏障破坏、炎症反应加剧，以及异常细胞生长，最终导致脓血便和相关疾病的发生发展。</a:t>
            </a:r>
          </a:p>
          <a:p>
            <a:r>
              <a:t>2. 肠道细胞增殖失控与遗传、环境、饮食、感染等多种因素有关。遗传因素决定了肠道细胞对增殖信号的敏感性，环境因素如毒素、辐射、炎症等可以诱发细胞增殖，饮食因素如高脂、高糖饮食可以促进细胞增殖，感染因素如病毒、细菌等可以激活细胞增殖信号。</a:t>
            </a:r>
          </a:p>
          <a:p>
            <a:r>
              <a:t>3. 抑制肠道细胞增殖是治疗脓血便相关疾病的潜在靶点。通过抑制细胞增殖信号通路、调节细胞周期、诱导细胞凋亡等方式，可以有效控制肠道细胞增殖，从而缓解炎症反应、防止异常细胞生长，最终改善脓血便症状并阻断疾病进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肠道细胞增殖与脓血便相关疾病的进展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炎症反应与脓血便相关疾病的进展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炎症反应是脓血便相关疾病的关键特征之一。肠道细胞增殖失控、肠黏膜屏障破坏、有害物质入侵等因素可以激活肠道炎症反应，导致炎性细胞浸润、炎症因子释放和组织损伤。</a:t>
            </a:r>
          </a:p>
          <a:p>
            <a:r>
              <a:t>2. 炎症反应与脓血便相关疾病的进展密切相关。持续的炎症反应可以加剧肠道损伤，导致脓血便症状加重，并促进异常细胞生长，增加癌变风险。</a:t>
            </a:r>
          </a:p>
          <a:p>
            <a:r>
              <a:t>3. 调控肠道炎症反应是治疗脓血便相关疾病的重要策略。通过抑制炎性细胞浸润、阻断炎症因子释放和修复受损组织，可以有效缓解炎症反应，从而改善脓血便症状、防止疾病进展和降低癌变风险。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肠道微生物失衡与脓血便相关疾病的进展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肠道微生物失衡是脓血便相关疾病的重要影响因素。肠道细胞增殖失控、炎症反应加剧、抗生素滥用等因素可以破坏肠道微生物平衡，导致有害菌增殖、有益菌减少，最终引发肠道微生物失衡。</a:t>
            </a:r>
          </a:p>
          <a:p>
            <a:r>
              <a:t>2. 肠道微生物失衡与脓血便相关疾病的进展密切相关。肠道微生物失衡可以加剧肠道炎症反应、破坏肠黏膜屏障，并促进异常细胞生长，增加癌变风险。</a:t>
            </a:r>
          </a:p>
          <a:p>
            <a:r>
              <a:t>3. 调节肠道微生物平衡是治疗脓血便相关疾病的潜在靶点。通过补充益生菌、使用抗生素治疗、改善饮食和生活方式等方法，可以有效调节肠道微生物平衡，从而缓解炎症反应、修复肠黏膜屏障和降低癌变风险。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脓血便相关肠道细胞增殖的分子调控机制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脓血便相关肠道细胞增殖与疾病进展的关系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脓血便相关肠道细胞增殖的分子调控机制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转录因子调控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转录因子如NF-κB、AP-1和STAT3在脓血便相关肠道细胞增殖中发挥关键作用，它们通过调节细胞周期的关键基因来促进细胞增殖。</a:t>
            </a:r>
          </a:p>
          <a:p>
            <a:r>
              <a:t>2. NF-κB信号通路在脓血便相关肠道细胞增殖中被激活，NF-κB激活后可诱导细胞周期相关基因的表达，如环氧合酶-2 (COX-2)、细胞周期蛋白D1 (CCND1)和增殖细胞核抗原 (PCNA)，从而促进细胞增殖。</a:t>
            </a:r>
          </a:p>
          <a:p>
            <a:r>
              <a:t>3. AP-1信号通路在脓血便相关肠道细胞增殖中也发挥着重要作用，AP-1激活后可诱导细胞周期相关基因的表达，如细胞周期蛋白E (CCNE)和细胞周期蛋白A (CCNA)，从而促进细胞增殖。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微RNA调控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微RNA (miRNA)是一类小分子非编码RNA，在脓血便相关肠道细胞增殖中发挥着重要作用，它们通过靶向调控细胞周期相关基因来影响细胞增殖。</a:t>
            </a:r>
          </a:p>
          <a:p>
            <a:r>
              <a:t>2. miR-21是一种常见的miRNA，在脓血便相关肠道细胞增殖中高表达，miR-21可靶向调控细胞周期抑制因子p53和p21，从而促进细胞增殖。</a:t>
            </a:r>
          </a:p>
          <a:p>
            <a:r>
              <a:t>3. miR-155也是一种在脓血便相关肠道细胞增殖中高表达的miRNA，miR-155可靶向调控细胞周期抑制因子p57，从而促进细胞增殖。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脓血便相关肠道细胞增殖的分子调控机制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长链非编码RNA调控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长链非编码RNA (lncRNA)是一类长度超过200个核苷酸的非编码RNA，在脓血便相关肠道细胞增殖中发挥着重要作用，它们通过靶向调控细胞周期相关基因来影响细胞增殖。</a:t>
            </a:r>
          </a:p>
          <a:p>
            <a:r>
              <a:t>2. lncRNA-MALAT1是一种常见的lncRNA，在脓血便相关肠道细胞增殖中高表达，lncRNA-MALAT1可靶向调控细胞周期相关基因p21和p53，从而促进细胞增殖。</a:t>
            </a:r>
          </a:p>
          <a:p>
            <a:r>
              <a:t>3. lncRNA-H19也是一种在脓血便相关肠道细胞增殖中高表达的lncRNA，lncRNA-H19可靶向调控细胞周期相关基因p15和p16，从而促进细胞增殖。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表观遗传调控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表观遗传调控是指DNA甲基化、组蛋白修饰和RNA甲基化等方式引起的基因表达改变，在脓血便相关肠道细胞增殖中发挥着重要作用。</a:t>
            </a:r>
          </a:p>
          <a:p>
            <a:r>
              <a:t>2. DNA甲基化是指在DNA分子上添加甲基基团，DNA甲基化可导致基因表达沉默，在脓血便相关肠道细胞增殖中，一些促增殖基因的启动子区域通常被甲基化，从而抑制其表达，而一些抑增殖基因的启动子区域通常未被甲基化，从而维持其表达。</a:t>
            </a:r>
          </a:p>
          <a:p>
            <a:r>
              <a:t>3. 组蛋白修饰是指在组蛋白分子上添加或去除化学基团，组蛋白修饰可改变DNA的包装方式，从而影响基因表达，在脓血便相关肠道细胞增殖中，一些促增殖基因的组蛋白通常被乙酰化，从而促进其表达，而一些抑增殖基因的组蛋白通常被甲基化，从而抑制其表达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https://d.book118.com/995213304300011124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脓血便相关肠道细胞增殖与疾病进展的机制</vt:lpstr>
      <vt:lpstr>#. 脓血便相关肠道细胞增殖与疾病进展的机制</vt:lpstr>
      <vt:lpstr>#. 脓血便相关肠道细胞增殖与疾病进展的机制</vt:lpstr>
      <vt:lpstr>#. 脓血便相关肠道细胞增殖与疾病进展的机制</vt:lpstr>
      <vt:lpstr> 肠道细胞增殖异常在脓血便中的作用</vt:lpstr>
      <vt:lpstr> 肠道细胞增殖异常在脓血便中的作用</vt:lpstr>
      <vt:lpstr> 肠道细胞增殖异常在脓血便中的作用</vt:lpstr>
      <vt:lpstr> 肠道细胞增殖异常在脓血便中的作用</vt:lpstr>
      <vt:lpstr> 肠道细胞增殖与脓血便相关疾病的进展</vt:lpstr>
      <vt:lpstr> 肠道细胞增殖与脓血便相关疾病的进展</vt:lpstr>
      <vt:lpstr> 肠道细胞增殖与脓血便相关疾病的进展</vt:lpstr>
      <vt:lpstr> 脓血便相关肠道细胞增殖的分子调控机制</vt:lpstr>
      <vt:lpstr> 脓血便相关肠道细胞增殖的分子调控机制</vt:lpstr>
      <vt:lpstr> 脓血便相关肠道细胞增殖的分子调控机制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2024-09-29T02:05:16.829</cp:lastPrinted>
  <dcterms:created xsi:type="dcterms:W3CDTF">2024-09-28T18:05:16Z</dcterms:created>
  <dcterms:modified xsi:type="dcterms:W3CDTF">2024-09-28T18:05:18Z</dcterms:modified>
</cp:coreProperties>
</file>