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094A1-262D-4E9F-B374-D7A6F307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070BF-3262-41B8-8196-BB7C32E5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7848-A86C-45CA-B32F-3050E05F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62138-ABA1-4CEB-98B3-49732AE4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690F0-1E50-498C-85BF-7F2EBF16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E5CFB-AA04-45DF-B5D9-950B81CC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AED64-9B14-48B0-8806-89E801B1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9E084-A3AD-4125-A2B4-00F2ADDF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9F82D-EFC3-4D2F-9DBB-910676C2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DF4DB-8141-448A-A372-65AD5171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24C4D-FD98-4440-AE5C-EEDFBEC1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13312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医药经理的团队管理能力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领导力与激励策略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目标设定与执行力保障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培训与辅导下属成长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变革管理与应对挑战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医药经理需要明确团队的业务目标和发展方向，确保团队成员对目标有清晰的认识和共同的追求。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确定团队目标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根据公司的战略规划和市场需求，医药经理应对团队进行准确定位，明确团队在公司中的地位和作用。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医药经理需要制定科学、合理的人才选拔标准，包括专业技能、工作经验、沟通能力等多个方面。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在选拔人才时，应注重人才的多样性和互补性，以便团队成员之间能够相互学习、共同进步。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选拔优秀人才加入团队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多样化人才结构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医药经理应根据团队目标和业务需求，制定人力资源规划，确保团队成员的数量、质量和结构满足业务发展需要。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随着市场环境和业务需求的变化，医药经理应及时调整人力资源配置，保持团队的活力和竞争力。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346" b="183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建立高效沟通机制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医药经理需要建立多种沟通渠道，如定期会议、电话会议、电子邮件等，确保团队成员之间能够及时、有效地进行沟通。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为了提高团队成员的沟通能力，医药经理可以组织沟通技巧培训，帮助团队成员掌握有效的沟通技巧和方法。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医药经理应定期收集团队成员的反馈意见，及时调整沟通机制和方式，确保沟通的高效和顺畅。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领导力与激励策略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医药经理通过领导力，为团队设定清晰、可实现的目标，确保团队成员对工作有共同的理解和方向。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通过与团队成员建立信任，医药经理能够激发员工的积极性和创造力，提高团队的凝聚力和执行力。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在面对复杂问题时，医药经理需展现出果断的决策能力，勇于承担责任，为团队提供有力的支持。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决策与担当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领导力在团队管理中的作用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通过合理的薪酬、奖金、福利等物质手段，激发团队成员的工作热情。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给予员工肯定、表扬、荣誉等精神层面的奖励，满足其自尊和自我实现的需求。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提供专业培训、晋升机会和职业规划指导，帮助员工提升能力，实现个人价值。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制定有效激励政策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了解团队成员的个性、需求和期望，提供个性化的关怀和支持。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336" r="1933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鼓励员工提出新想法和建议，激发团队的创新活力。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给予员工具有挑战性的任务和机会，促进其不断成长和进步。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提供挑战与机会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建立有效的沟通机制，鼓励团队成员之间积极交流、分享经验和知识。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积极倡导和践行公司的价值观和团队文化，增强团队的认同感和凝聚力。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定期组织团队活动，增进团队成员之间的了解和信任，提高团队的协作效率。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" b="1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营造积极向上团队氛围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协作与沟通能力提升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强调医药经理需要与其他部门（如研发、生产、销售等）紧密合作，共同推进项目进展。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协作意识培养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通过培训、团队建设等活动，增强团队成员的协作意识，促进部门间的沟通与合作。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强化跨部门协作意识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定期组织沟通技巧培训，提高团队成员的表达能力、倾听能力和反馈能力。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鼓励团队成员采用多种沟通方式，如面对面交流、电话会议、电子邮件等，以适应不同场合和需求。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提高团队成员沟通技巧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处理冲突和问题解决方法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遵循公平、公正、公开的原则，及时处理团队内部的冲突和问题。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采用积极的问题解决方法，如主动沟通、寻求共识、寻求第三方协调等，以促进团队和谐。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https://d.book118.com/995213312010011104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2024-09-13T16:41:14.686</cp:lastPrinted>
  <dcterms:created xsi:type="dcterms:W3CDTF">2024-09-13T08:41:14Z</dcterms:created>
  <dcterms:modified xsi:type="dcterms:W3CDTF">2024-09-13T08:41:17Z</dcterms:modified>
</cp:coreProperties>
</file>