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6AFA6-EE82-4E4A-99AA-A62C86CB7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B75B6-3FF2-4EB7-AC4E-621739CB3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62F6C-2AC6-46B9-BF55-A5C7FFA0A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2A9E3-CA08-4BC0-9B7B-1FF9AD520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4C9323-57A1-4331-A909-4C9C8DD16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AFB83A-C9AB-4D91-AFB1-265345026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BBA8E5-DCDE-4781-A7F1-B3C5FA6E6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99E80-BDF2-4372-BE63-11C8810BD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BAAF3-EA54-49B5-9C0A-81BCAD8AA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614C5-4C1F-471F-8FE8-13AFE7A50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49B34-3B76-47BE-9CD2-5CF72585D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14002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术后各种管道的护理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其他管道护理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术后管道能够降低并发症的发生率，提高患者的康复速度和治疗效果。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术后管道的护理需要专业的医护人员进行操作和管理，以确保患者的安全和舒适。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21" b="2252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术后管道是维持患者生命体征的重要措施，能够保证患者正常的营养摄入、药物输注以及排泄。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术后管道的重要性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994" r="1099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术后管道的类型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用于引流胃内容物，减轻腹胀和呕吐症状，促进胃肠功能恢复。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用于导尿，帮助患者排尿，预防尿潴留和尿路感染。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用于引流手术部位或伤口的渗液、脓液等，促进伤口愈合。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用于长期输液、营养支持等，能够减少反复穿刺的痛苦和并发症。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引流管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深静脉置管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胃管护理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胃管能够及时引流出胃内的气体和液体，减轻胃肠压力，缓解腹胀和呕吐症状。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减轻胃肠压力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促进胃肠功能恢复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28" r="1652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21" r="1682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通过胃管可以向胃内注入适量的流质食物或药物，促进胃肠蠕动和消化功能恢复。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胃管可以用于观察胃内液体性质、颜色和量，及时发现并处理可能的出血、感染等并发症。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胃管的作用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固定胃管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观察引流情况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避免过度牵拉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胃管护理的注意事项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829" r="1282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定期更换胃管，保持管道清洁，防止感染。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确保胃管固定牢固，防止滑脱或移动。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注意观察引流液的颜色、性质和量，如有异常及时报告医生。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在护理过程中避免过度牵拉胃管，以免造成不适或损伤。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57" r="125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可以调整胃管位置或用生理盐水冲洗管道，保持通畅。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引流不畅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可适当减慢胃管注入食物或药物的速度，减轻症状。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恶心呕吐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及时发现并重新置入胃管，确保引流效果。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管道脱落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及时报告医生，遵医嘱进行处理。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出血或感染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胃管护理的常见问题及处理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导尿管护理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导尿管能够引流尿液，帮助患者排出体内的代谢废物和多余水分。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208" r="19208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引流尿液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通过导尿管可以监测患者的尿量、尿色等指标，有助于判断患者的病情变化。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监测尿量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对于一些排尿困难的患者，导尿管可以减轻膀胱内的压力，避免尿潴留等并发症的发生。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减轻膀胱压力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导尿管的作用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https://d.book118.com/995214002340011043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2024-09-06T00:35:24.379</cp:lastPrinted>
  <dcterms:created xsi:type="dcterms:W3CDTF">2024-09-05T16:35:24Z</dcterms:created>
  <dcterms:modified xsi:type="dcterms:W3CDTF">2024-09-05T16:35:26Z</dcterms:modified>
</cp:coreProperties>
</file>