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3E6C7-E84B-4867-8248-44FE2292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78950-D0F0-4DFF-8C14-009BC0D61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76E10-D812-4533-9E43-16EBABEBB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EC618-FCDB-47BC-A272-F52FDDF28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D2577-B976-434C-BA33-109A4D30C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64CD67-EE8C-47C8-AD98-67827177D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F63DC-2068-4868-A3A2-3DD791571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D379D-FD12-488C-98C8-25BF1832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41992-D99B-4239-A8BB-2A7571CB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2C91E-800E-48E1-8837-E93AA11CA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04E50-A633-4FBA-82DF-4366227E7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21004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2023年中国铸造行业整体发展动态分析模板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2023年市场运行状况分析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产业链上下游关系剖析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未来发展趋势预测与战略建议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铸造行业定义及分类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铸造行业定义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铸造是一种通过熔炼金属，制造各种形状、尺寸和性能的金属零件或毛坯的工艺过程。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铸造行业分类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根据铸造工艺、材料和应用领域的不同，铸造行业可分为砂型铸造、特种铸造、压铸、精密铸造等多个细分领域。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中国铸造行业历史悠久，经历了从手工操作到机械化、自动化的发展历程，目前正处于转型升级的关键阶段。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中国已成为全球铸造大国，拥有世界上最完善的铸造产业体系，但在高端装备和智能制造方面仍需提升。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国家出台了一系列支持铸造行业发展的政策，如《中国制造2025》、《工业绿色发展规划》等，鼓励企业加大技术创新和环保投入。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国家制定了严格的环保法规和质量标准，对铸造企业的环保治理和产品质量提出了更高要求。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随着国家基础设施建设的不断推进，对铸造产品的需求将持续增长。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汽车工业是铸造行业的重要应用领域，随着汽车产销量的增加，对铸造零部件的需求也将不断提升。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高端装备制造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高端装备制造领域对铸造产品的性能和质量要求较高，为铸造行业提供了更多的市场机会。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市场需求驱动因素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2023年市场运行状况分析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根据中铸协统计，2023年我国铸造行业市场规模达到了XX万亿元人民币，同比增长XX%。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受益于国内汽车、机械、航空航天等行业的快速发展，铸造行业市场需求持续增长，预计未来几年市场规模增速将保持在XX%以上。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铸造行业市场规模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我国铸造行业企业数量众多，但大部分为中小型企业，市场集中度较低。目前，行业内已形成以一些大型企业为主导，中小企业为补充的市场格局。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中国铸造行业的龙头企业包括XX集团、XX股份、XX重工等，它们在技术、品牌、市场等方面具有较强优势。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随着市场竞争的加剧，客户对铸造产品的个性化需求不断增加，要求企业能够提供定制化服务。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客户对铸造产品的品质要求不断提高，包括精度、强度、耐磨性等方面，要求企业加强技术研发和品质管理。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随着环保意识的普及，客户对铸造企业的环保要求也越来越高，要求企业采取环保措施，降低污染排放。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铸造行业的主要原材料包括生铁、废钢、铝土矿等，其价格波动受到国内外市场供求关系、汇率、政策等多种因素影响，预计短期内价格波动幅度不大。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产品价格走势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随着市场竞争加剧和客户需求变化，铸造产品价格整体呈现下降趋势。但高品质、个性化产品的价格相对稳定，具有较大的市场潜力。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价格波动趋势预测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技术创新与应用前景探讨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高性能铝合金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具有优异的力学性能和耐腐蚀性，广泛应用于航空航天、汽车等领域。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高强度镁合金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质轻、强度高，适用于制造轻量化零部件，如汽车轮毂、电子设备等。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钛合金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具有优异的力学性能和耐腐蚀性，适用于高端装备制造，如航空、航天、医疗等。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新材料在铸造中应用前景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通过逐层堆积材料制造三维实体，具有制造复杂结构、缩短研发周期等优势。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提高铸件精度和表面质量，减少后续加工量，提高生产效率。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精密铸造技术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降低人工成本，提高生产效率和产品质量稳定性。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机器人与自动化技术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先进制造技术发展趋势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数字化工厂建设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实现生产过程的可视化、可控制和可优化，提高生产效率和产品质量。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实现自适应生产、智能排产和故障预测等功能。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工业大数据应用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通过数据挖掘和分析，优化生产流程、降低能耗和提高设备利用率。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智能化转型战略部署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https://d.book118.com/995221004012011101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2024-09-09T06:30:59.568</cp:lastPrinted>
  <dcterms:created xsi:type="dcterms:W3CDTF">2024-09-08T22:30:59Z</dcterms:created>
  <dcterms:modified xsi:type="dcterms:W3CDTF">2024-09-08T22:31:01Z</dcterms:modified>
</cp:coreProperties>
</file>