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C261D-4A46-45BB-AF80-5A8F3BDE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AB899-D594-403A-B726-A61A75C04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2D5CB-F2FB-499C-9093-4435E5856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6CA22-F980-4949-833F-2F6BEFCF7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5F01A7-9A82-48C8-98E4-1BEA5F5C8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5E82D-42F2-4703-B1D0-2C5B1E680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86185-9736-400A-B351-BEC59B911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4D21D-C2AB-4A11-8E5C-0FC35C99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DE305-F786-4AB0-83C4-27F4210A5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FEE36-36ED-48EF-85D9-90135995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E11FA-B383-46C0-8067-5FAD4019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21010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货车未来发展趋势报告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货车行业现状及问题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新能源货车的发展趋势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智能货车的发展趋势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771" r="1477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51" r="2185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货车作为物流运输的重要组成部分，其发展受到广泛关注。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随着经济全球化和电子商务的快速发展，物流行业的需求逐年增长，货车市场面临巨大的机遇和挑战。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近年来，随着科技的不断进步和政策的持续支持，货车行业也在不断进行技术升级和模式创新。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分析当前货车市场的竞争格局和发展特点。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为货车制造商、物流企业和相关政策制定者提供参考和借鉴，以推动货车行业的持续发展。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336" r="153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9682" r="196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探究货车行业未来的发展趋势和方向。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搜集与货车行业相关的学术论文、行业报告和政策文件，了解货车行业的发展历程、现状和未来趋势。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选取货车行业的典型企业或案例，深入剖析其成功经验和商业模式，总结其发展特点和规律。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收集货车市场的相关数据，包括市场规模、增长率、车辆类型、燃料类型等，运用数据分析方法，对市场进行深入挖掘和分析。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货车行业现状及问题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货车行业在全球范围内持续发展，市场规模不断扩大。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随着物流运输需求的增长，货车需求量也在逐渐增加。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货车行业的发展受到多种因素的影响，包括政策、技术、市场等。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15" name="AutoShape 15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1218874" y="28900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货车行业现状</a:t>
            </a:r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67" r="10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00" r="19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货车的能效和排放水平有待提高，对环境造成一定压力。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部分货车存在超载、超速等问题，带来安全隐患。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货车的舒适性和安全性相对较低，驾驶体验有待提升。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12" name="AutoShape 12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1218874" y="28900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现有货车存在的问题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货车行业的发展趋势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未来货车将更加注重环保和节能，提高能效和减少排放将成为重要方向。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自动驾驶和智能化技术的应用将逐渐普及，提高货车的安全性和效率。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随着物流行业的快速发展，货车的载重和速度也将得到进一步提升。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新能源货车的发展趋势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https://d.book118.com/995221010342011104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2024-09-14T23:32:59.663</cp:lastPrinted>
  <dcterms:created xsi:type="dcterms:W3CDTF">2024-09-14T15:32:59Z</dcterms:created>
  <dcterms:modified xsi:type="dcterms:W3CDTF">2024-09-14T15:33:01Z</dcterms:modified>
</cp:coreProperties>
</file>