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785018-E204-4964-A464-D92C0C6AD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DB018-D8E9-4D64-AB41-97841BE93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40EBEB-8369-4015-AE9C-F72752087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4909C1-DF52-4307-AAEB-EB9CBF868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822568-6264-48B8-AF3A-831FDDFBFF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6D15D2-DE10-40DA-A932-7CFBA1058E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D476D5-0D27-4EE3-9CD3-9CF6C7A529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39F844-42C5-49A1-9D22-88ED35C64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FD005-5C7B-47C3-838A-746FBD32D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7F4D4D-953B-425F-8562-BDDC4D778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7B910-41DB-46EC-8EE1-1E2000CE9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210343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文化遗产保护理论</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文化遗产保护的基本概念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文化遗产保护的方法与技术</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文化遗产保护的法律法规与政策</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文化遗产保护的实践与案例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文化遗产保护的挑战与未来发展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文化遗产保护的基本概念</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83" r="16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文化遗产是指人类在社会历史实践中创造的具有文化价值的物质财富和精神财富的总和，包括文物、建筑群、遗址、非物质文化遗产等。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根据不同的标准，文化遗产可以分为物质文化遗产和非物质文化遗产。物质文化遗产包括历史建筑、艺术品、文献等有形文化财富；非物质文化遗产包括口头传统、表演艺术、社会实践等无形文化财富。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文化遗产是历史的见证，反映了人类社会发展的历程，有助于我们了解和认识历史。</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历史价值</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艺术价值</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科学价值</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社会价值</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文化遗产是人类智慧和创造力的结晶，具有极高的艺术价值，能够满足人们审美需求。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文化遗产中蕴含着丰富的科学信息，反映了当时人类对自然和社会的认知，具有科学研究的价值。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文化遗产是民族认同感和文化多样性的体现，对于维护社会稳定和促进文化交流具有重要意义。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文化遗产的价值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原真性原则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完整性原则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可持久性原则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公众参与原则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文化遗产保护的原则</a:t>
              </a:r>
            </a:p>
          </p:txBody>
        </p:sp>
      </p:grpSp>
      <p:pic>
        <p:nvPicPr>
          <p:cNvPr id="28" name="Picture 28"/>
          <p:cNvPicPr>
            <a:picLocks noChangeAspect="1"/>
          </p:cNvPicPr>
          <p:nvPr/>
        </p:nvPicPr>
        <p:blipFill>
          <a:blip r:embed="rId2"/>
          <a:srcRect l="14919" r="1491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072" r="907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保护文化遗产的原始状态和真实价值，避免过度修复和改造。</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保持文化遗产的整体性和统一性，避免破坏其历史环境和风貌。</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确保文化遗产的保护措施具有可持续性，能够长期有效地维护其价值。</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鼓励社会各界和公众参与文化遗产的保护工作，提高保护意识和责任感。</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文化遗产保护的方法与技术</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保持文化遗产的现状，防止其受到破坏和自然侵蚀。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保存现状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修复与加固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迁移与重建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对损坏的文化遗产进行修复和加固，使其保持完整性和稳定性。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在特定情况下，将文化遗产迁移至安全的地方或进行重建，以保护其免受威胁。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物质文化遗产的保护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对非物质文化遗产进行记录、整理和分类，确保其传承和延续。</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记录与整理</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通过传承人、培训和教育等方式，培养新一代的传承者，确保非物质文化遗产的传承。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传承与培训</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在保持非物质文化遗产核心价值的基础上，进行创新和发展，使其适应时代需求。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创新与发展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非物质文化遗产的保护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预防性保护与适应性保护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预防性保护</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采取预防措施，降低文化遗产受损的风险，如建立保护屏障、加强安全管理等。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适应性保护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根据文化遗产的状态和环境变化，采取灵活的保护措施，如调整保护方案、更新保护技术等。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数据分析与监测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利用数据分析技术对文化遗产进行监测和管理，及时发现潜在风险和问题，采取相应的保护措施。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数字化采集与记录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利用数字技术对文化遗产进行高精度、高保真的采集和记录，建立数字档案。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三维建模与虚拟现实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通过三维建模和虚拟现实技术，再现文化遗产的原貌，提供沉浸式的体验和展示方式。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数字技术在文化遗产保护中的应用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文化遗产保护的法律法规与政策</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https://d.book118.com/995221034322011100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2024-09-08T22:07:01.871</cp:lastPrinted>
  <dcterms:created xsi:type="dcterms:W3CDTF">2024-09-08T14:07:01Z</dcterms:created>
  <dcterms:modified xsi:type="dcterms:W3CDTF">2024-09-08T14:07:04Z</dcterms:modified>
</cp:coreProperties>
</file>