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B51FCA-104A-4069-A6DE-527F532D4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B50FBD-59E9-4CF5-9734-67BD4CB0C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002191-89C5-4D6B-B681-137C465E1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57D592-8811-487F-8BFA-A133688ED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4A7EA4-659A-4949-AEB1-1D6B6685F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CB412A-CE16-4FF9-B965-6C71DCA44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F0C202-C800-41FF-8EDA-3AC1D08F5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DE2D7C-06B4-45C5-AEA6-34DFC0A7F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61C28F-7CBF-4EEE-943F-0072EFA4A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9D46B2-0975-456D-8A50-A3FCBE373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2D696B-FF77-4DE5-B5F2-C29BC959A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22113204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多学科团队合作中的麻醉角色与协作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麻醉在多学科团队中的定位与职责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多学科团队中麻醉与其他专业的协作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麻醉在多学科团队中的挑战与对策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多学科团队中麻醉的创新与发展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案例分析：多学科团队中麻醉的成功实践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麻醉在多学科团队中的定位与职责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掌握麻醉药理学、生理学和解剖学等基础知识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麻醉医生需要具备扎实的医学基础知识，以便准确理解药物作用机制、生理变化和解剖结构，为实施安全有效的麻醉提供理论支持。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熟练的临床技能和操作能力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麻醉医生需要具备熟练的临床技能和操作能力，包括气管插管、动脉穿刺、中心静脉穿刺等，以确保在紧急情况下能够迅速采取救治措施。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麻醉医生需要掌握疼痛管理的原则和方法，包括药物和非药物治疗，以减轻患者痛苦并促进康复。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麻醉医生的专业技能与知识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麻醉在多学科团队中的角色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术前评估与优化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麻醉医生在术前对患者进行全面评估，发现潜在风险，并采取措施优化患者状况，为手术创造最佳条件。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术中监测与调控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在手术过程中，麻醉医生负责监测患者的生命体征，及时调整麻醉深度和其他治疗参数，确保手术安全顺利进行。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术后恢复与镇痛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麻醉医生在术后负责患者的恢复和镇痛治疗，减轻患者痛苦，促进快速康复。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麻醉医生的首要职责是确保患者在围术期的安全与舒适，通过合理的麻醉方案和管理措施降低手术风险。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患者安全与舒适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麻醉医生需要与手术团队其他成员保持密切沟通与协作，共同制定手术方案和处理术中突发情况。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与手术团队的沟通与协作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麻醉医生还承担着对医学生、实习医生和进修医生进行教育与培训的责任，提高整个团队的麻醉专业水平。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教育与培训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麻醉医生的职责与任务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多学科团队中麻醉与其他专业的协作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麻醉医生与手术医生共同进行术前评估，讨论患者的病情、手术方案、麻醉计划等，确保双方对手术过程有充分的了解。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术前评估与讨论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在手术过程中，麻醉医生需根据手术医生的操作和要求，及时调整麻醉深度和药物使用，确保手术顺利进行。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术中配合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875" r="8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手术结束后，麻醉医生需与手术医生共同关注患者的镇痛和复苏情况，确保患者安全度过术后恢复期。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术后镇痛与复苏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与手术医生的协作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麻醉医生与手术室护士共同进行术前准备，包括核对患者信息、检查麻醉设备和药物等。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917" r="15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术中监测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33" r="16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在手术过程中，护士需协助麻醉医生监测患者的生命体征，及时发现并处理异常情况。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手术结束后，护士需协助麻醉医生进行患者的术后护理，包括观察病情、执行医嘱等。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与护士的协作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与康复科医生的协作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对于需要术后康复的患者，麻醉医生可与康复科医生协作，制定个性化的镇痛和康复计划，帮助患者尽快恢复健康。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与影像科医生的协作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在某些手术中，麻醉医生需与影像科医生协作，确保患者在影像检查过程中的安全与舒适。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与药剂师的协作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麻醉医生需与药剂师共同核对麻醉药物的使用情况和剂量，确保用药安全。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与其他医疗专业人员的协作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麻醉在多学科团队中的挑战与对策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https://d.book118.com/995221132044011104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2024-09-13T22:02:35.513</cp:lastPrinted>
  <dcterms:created xsi:type="dcterms:W3CDTF">2024-09-13T14:02:35Z</dcterms:created>
  <dcterms:modified xsi:type="dcterms:W3CDTF">2024-09-13T14:02:37Z</dcterms:modified>
</cp:coreProperties>
</file>