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3D8EB-F6A7-4413-BAF5-CBDDE83E1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07235-5754-433B-B1E3-AADA6E4F1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3788E-4E5A-4004-AC0A-61335DC1F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37AB5-1CF1-4DCD-A063-BD6097DCF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676B08-179A-42AD-9029-C9D0F485D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5326B4-EDF7-45B1-86F8-EDF272534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4B763D-7844-41AC-85CD-5C2B22E9E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D5352-D417-4972-90B3-FD742669D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848E4-2AB9-4D91-95F0-556AC8283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BA0FA-8BCD-4D27-BC1B-8B965973E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F73B3-AB2D-4B1F-8531-F5E937356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2122412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大学生常见心理问题及案例分析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大学生常见心理问题概述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案例分析：焦虑和压力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案例分析：抑郁和情绪问题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案例分析：人际关系困扰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案例分析：学业和职业规划迷茫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了解大学生常见心理问题的类型和表现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探讨解决大学生心理问题的途径和方法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分析大学生心理问题的成因和影响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促进大学生心理健康教育和心理辅导工作的发展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大学生心理问题的成因和影响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案例分析：具体阐述某些大学生心理问题的实际情况、处理过程和经验教训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大学生常见心理问题的类型和表现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解决大学生心理问题的途径和方法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大学生常见心理问题概述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压力来源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学业压力、社交压力、经济压力、就业压力等都是大学生常见的压力来源。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学习放松技巧、寻求支持、制定合理的学习计划、参加体育锻炼等。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焦虑情绪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大学生常常面临考试、社交、未来规划等多方面的压力，容易产生焦虑情绪，表现为紧张、不安、失眠等。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焦虑和压力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持续的情绪低落、失去兴趣、疲劳、睡眠障碍、食欲改变等。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情绪波动大、易怒或暴躁、情绪不稳定等。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寻求专业心理咨询、参加心理健康活动、保持积极的生活态度、建立健康的生活习惯等。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抑郁和情绪问题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人际冲突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与室友、同学、老师或家人之间的冲突，可能导致孤独感、被排斥感等。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在社交场合中感到不自在、害怕被拒绝或评价，可能导致社交障碍。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学习沟通技巧、寻求调解或帮助、参加社交活动、培养自信心等。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人际关系困扰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学业迷茫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学业和职业规划迷茫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对所学专业失去兴趣、不知道如何选择课程或专业方向等。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职业规划迷茫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对未来职业方向不明确、缺乏实践经验或职业规划指导等。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寻求学业或职业规划指导、参加实习或志愿活动、拓展兴趣爱好和技能、与同学或老师交流等。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案例分析：焦虑和压力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紧张不安，失眠，注意力不集中，记忆力减退，心慌手抖等。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对考试结果过度担忧，自我期望过高，缺乏备考技巧等。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制定合理的复习计划，掌握备考技巧，进行放松训练，寻求心理咨询等。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案例一：考试焦虑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害怕与人交往，担心自己的表现被评价，避免社交场合等。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学习社交技能，增强自信心，参加社交活动，寻求心理咨询等。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自卑感强，缺乏社交技能，对他人评价过度敏感等。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案例二：社交焦虑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焦虑不安，情绪低落，失眠，食欲不振等。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了解就业市场，制定合理的求职计划，提高求职技能，寻求职业咨询等。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就业形势严峻，自我定位不清，缺乏求职技巧等。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案例三：就业压力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案例分析：抑郁和情绪问题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https://d.book118.com/995221224120011103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2024-09-12T15:58:22.285</cp:lastPrinted>
  <dcterms:created xsi:type="dcterms:W3CDTF">2024-09-12T07:58:22Z</dcterms:created>
  <dcterms:modified xsi:type="dcterms:W3CDTF">2024-09-12T07:58:24Z</dcterms:modified>
</cp:coreProperties>
</file>