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53ADF-0DB4-45B2-804E-D7512E9F4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57A27-D60D-47CA-A93F-87D88083B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9687D-BE4E-4501-93B8-46A436BA5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938303-46B3-447E-8041-E90877BB7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E56CC8-FF94-44B7-8530-BDE84326F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7C94C2-C8A9-4FED-9339-286293FFB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2222CA-5CEA-4792-A8B5-B1E303F43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A6619A-E779-415F-9AB5-7288172C3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A41E56-6F62-406E-B17B-70A2F547C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332D5-5529-410E-BEA0-4549E36D9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707D8-BD12-4ABB-A4A6-17AFC5736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5224110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康复患者推拿护理PPT\n## 1.推拿护理在康复医学中的重要性\n### 1.1推拿护理对康复患者的生理和心理作用\n### 1.2推拿护理在康复治疗中的独特优势\n### 1.3推拿护理在康复患者护理中的广泛应用\n## 2.康复患者推拿护理的基本原则和方法\n### 2.1康复患者推拿护理的适应症和禁忌症\n### 2.2推拿护理的基本手法和技巧\n### 2.3康复患者推拿护理的个性化方案制定\n## 3.推拿护理在各类康复患者中的应用\n### 3.1推拿护理在运动损伤康复患者中的应用\n### 3.2推拿护理在肌肉骨骼疾病康复患者中的应用\n### 3.3推拿护理在神经系统疾病康复患者中的应用\n## 4.推拿护理的注意事项和风险控制\n### 4.1推拿护理操作中的注意事项和技巧\n### 4.2推拿护理可能出现的风险和并发症\n### 4.3推拿护理的风险防范措施和应急处理\n## 5.推拿护理在康复患者护理团队中的协作与沟通\n### 5.1推拿护理与康复患者其他护理措施的协同作用\n### 5.2推拿护理与康复患者及家属的沟通技巧\n### 5.3推拿护理在康复团队中的角色和职责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康复患者推拿护理PPT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n-lt"/>
              </a:rPr>
              <a:t>CREATE TOGETHER</a:t>
            </a:r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推拿护理在康复医学中的重要性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推拿护理对康复患者的生理和心理作用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对生理作用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改善血液循环，促进新陈代谢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缓解肌肉紧张，提高肌肉力量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调节神经系统功能，改善身体机能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对心理作用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减轻焦虑和压力，增强心理承受能力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提高自信心，增强自我康复意识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促进睡眠质量，提高生活质量</a:t>
                </a:r>
                <a:endParaRPr/>
              </a:p>
            </p:txBody>
          </p:sp>
          <p:pic>
            <p:nvPicPr>
              <p:cNvPr id="1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独特优势</a:t>
                </a:r>
                <a:endParaRPr/>
              </a:p>
            </p:txBody>
          </p:sp>
          <p:sp>
            <p:nvSpPr>
              <p:cNvPr id="18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操作简便，无副作用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疗效显著，适用范围广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可与其他康复治疗手段相结合</a:t>
                </a:r>
                <a:endParaRPr/>
              </a:p>
            </p:txBody>
          </p:sp>
          <p:sp>
            <p:nvSpPr>
              <p:cNvPr id="18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与其他康复治疗手段的比较</a:t>
                </a:r>
                <a:endParaRPr/>
              </a:p>
            </p:txBody>
          </p:sp>
          <p:sp>
            <p:nvSpPr>
              <p:cNvPr id="19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与药物治疗相比，推拿护理无副作用，疗效持久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与物理治疗相比，推拿护理更具针对性，可个性化调整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与手术治疗相比，推拿护理风险较低，康复周期短</a:t>
                </a:r>
                <a:endParaRPr/>
              </a:p>
            </p:txBody>
          </p:sp>
          <p:sp>
            <p:nvSpPr>
              <p:cNvPr id="19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推拿护理在康复治疗中的独特优势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推拿护理在康复患者护理中的广泛应用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广泛应用于各类康复患者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运动损伤康复患者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肌肉骨骼疾病康复患者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神经系统疾病康复患者</a:t>
                </a:r>
                <a:endParaRPr/>
              </a:p>
            </p:txBody>
          </p:sp>
          <p:pic>
            <p:nvPicPr>
              <p:cNvPr id="2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应用效果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提高康复效果，缩短康复时间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降低并发症发生率，提高生活质量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减轻患者经济负担，提高医疗资源利用率</a:t>
                </a:r>
                <a:endParaRPr/>
              </a:p>
            </p:txBody>
          </p:sp>
          <p:pic>
            <p:nvPicPr>
              <p:cNvPr id="2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0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康复患者推拿护理的基本原则和方法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适应症</a:t>
                </a:r>
                <a:endParaRPr/>
              </a:p>
            </p:txBody>
          </p:sp>
          <p:sp>
            <p:nvSpPr>
              <p:cNvPr id="21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运动损伤康复患者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肌肉骨骼疾病康复患者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神经系统疾病康复患者</a:t>
                </a:r>
                <a:endParaRPr/>
              </a:p>
            </p:txBody>
          </p:sp>
          <p:sp>
            <p:nvSpPr>
              <p:cNvPr id="21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禁忌症</a:t>
                </a:r>
                <a:endParaRPr/>
              </a:p>
            </p:txBody>
          </p:sp>
          <p:sp>
            <p:nvSpPr>
              <p:cNvPr id="22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皮肤破损、感染、炎症等局部病变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严重的心脏病、高血压、糖尿病等慢性疾病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孕妇、哺乳期妇女等特殊人群</a:t>
                </a:r>
                <a:endParaRPr/>
              </a:p>
            </p:txBody>
          </p:sp>
          <p:sp>
            <p:nvSpPr>
              <p:cNvPr id="22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康复患者推拿护理的适应症和禁忌症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推拿护理的基本手法和技巧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基本手法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推、揉、拿、捏、拨、摇等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强调手法的渗透力和持久力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注重手法的协调性和连贯性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根据患者病情和体质调整手法力度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注重操作过程中的沟通和信息反馈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遵循操作程序，确保治疗安全有效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评估患者病情和需求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了解患者基本信息、病史、康复目标等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评估患者身体功能、心理状态、生活质量等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制定个性化推拿护理方案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方案制定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根据评估结果选择合适的推拿手法和技巧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设定合理的治疗频率和疗程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制定针对性的康复训练和生活指导建议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康复患者推拿护理的个性化方案制定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推拿护理在各类康复患者中的应用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推拿护理在运动损伤康复患者中的应用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应用效果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促进血液循环，消除肿胀和疼痛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改善关节活动度，恢复运动功能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预防肌肉萎缩，提高肌肉力量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选择合适的推拿手法和力度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注重运动损伤部位的保护和固定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结合其他康复治疗手段，提高康复效果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https://d.book118.com/995224110010011110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康复患者推拿护理PPT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2024-09-15T02:25:45.301</cp:lastPrinted>
  <dcterms:created xsi:type="dcterms:W3CDTF">2024-09-14T18:25:45Z</dcterms:created>
  <dcterms:modified xsi:type="dcterms:W3CDTF">2024-09-14T18:25:47Z</dcterms:modified>
</cp:coreProperties>
</file>