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62B09-02ED-47BF-879A-20DBF0E39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3E7EE-1C8F-4054-B8BC-41064D426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78CE6-94C0-4602-B1C6-AC406918E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58034-E408-4EAB-8EE9-C8B4E2DF9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109968-8F9C-48B1-8351-FDCBEC36F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1ECD06-BC0D-4F63-A550-9ED423453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6A7BB9-014E-4A01-ACE6-74FD0ACBF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9E0EC-7E8B-42E1-8159-8D657D466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AE30B-61A4-4C1C-89A8-CF746AD89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38645-9B87-4C5C-AA2E-3A3AD44EA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FA91B-48C7-48B3-A9BB-84C830DB7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32201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身体护理PPT色彩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身体护理PPT的色彩选择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身体护理PPT的色彩搭配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身体护理PPT的色彩情感表达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身体护理PPT的色彩设计技巧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身体护理PPT的色彩实例分析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色彩理论概述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色彩的基本概念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色彩是光的一种表现形式，由物体反射或发射出的光波通过视觉感知而形成。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色彩有三大属性：色相、明度和饱和度，它们决定了色彩的外观和感觉。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色相是指颜色的基本类型，如红、橙、黄、绿、蓝、紫等；明度是指颜色的明暗程度；饱和度是指颜色的鲜艳程度。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352" r="1035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417" r="3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色彩能够引发人们的情感反应和心理感受，不同的色彩会给人带来不同的情感体验。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例如，红色通常代表热情、力量和激情，蓝色则代表平静、稳重和信任。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了解色彩心理学原理有助于更好地运用色彩来传达信息和情绪。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色彩的心理学原理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可以通过使用相似色或对比色来实现协调或突出效果，但要注意不要过度使用对比色，以免造成视觉混乱。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还可以利用色彩的明暗、饱和度变化来丰富PPT的层次感和视觉效果。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8575" r="18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575" r="18575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色彩搭配要遵循协调统一的原则，使整个PPT的风格和主题保持一致。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色彩的搭配原则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身体护理PPT的色彩选择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暖色调如红色、橙色和黄色能够激发人们的热情和活力，给人带来温暖和舒适的感觉。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在身体护理PPT中，暖色调可以用于强调重点内容，突出关键信息，使观众更容易关注和记住。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501" b="1650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038" b="50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暖色调还可以用于营造温馨、亲切的氛围，增强PPT的亲和力，拉近与观众的距离。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暖色调的应用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7349" b="734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冷色调还可以用于突出专业性和科技感，适用于一些较为正式或科技类的主题。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冷色调如蓝色、紫色和绿色通常给人冷静、专业和清新的感觉。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在身体护理PPT中，冷色调可以用于平衡整体色彩，使PPT看起来更加协调和平衡。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冷色调的应用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中性色调如灰色、米色和黑色等通常比较中性和低调，能够起到调和和过渡的作用。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在身体护理PPT中，中性色调可以用于背景色或文字颜色，使PPT看起来更加简洁和清晰。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中性色调还可以用于平衡暖色调和冷色调，使整个PPT的色彩更加和谐统一。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016" r="16016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中性色调的应用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身体护理PPT的色彩搭配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对比强烈的颜色搭配，突出重点，吸引眼球。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使用对比色如红与绿、蓝与橙等，可以产生强烈的视觉冲击力，突出PPT中的重点内容，吸引观众的注意力。但需要注意色彩的饱和度和明度，避免过于刺眼或显得过于突兀。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对比色的搭配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相近的颜色搭配，温和自然，易于协调。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选择色轮上相邻的颜色进行搭配，如红与橙、蓝与绿等，可以营造出温和自然的视觉效果，使PPT整体协调一致。这种搭配方式适合用于需要呈现专业、正式的场合。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邻近色的搭配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https://d.book118.com/995232201102011104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2024-09-13T23:20:32.250</cp:lastPrinted>
  <dcterms:created xsi:type="dcterms:W3CDTF">2024-09-13T15:20:32Z</dcterms:created>
  <dcterms:modified xsi:type="dcterms:W3CDTF">2024-09-13T15:20:34Z</dcterms:modified>
</cp:coreProperties>
</file>