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ECD2F0-D1AD-4763-8F11-F420A13905C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4106F-E704-4351-A6B6-4733AAB9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67A32-3FBD-444A-BD16-39260A26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3366C-FF92-4FFE-8640-D901EFACF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932AF-800B-48AF-8ACC-4661748D5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64031-C200-4570-B2B8-CA7DB2AA6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820CEC-CCBA-41AA-AE53-1082A9F47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CA55D-AEF9-4232-992F-0CFB0DD16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879C7-3FF7-4EFE-AE8E-C6F37703D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DA009-D0ED-485D-8455-C3F308F7D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80539-9333-4AA2-A0AE-4FC40BF8F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D619B-5A2D-47EF-86E1-0ADD13147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02F405B-7E23-46F5-8AFA-9D3389128EF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83209CF-4429-4297-BC4A-309439BD699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3321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企业礼仪培训如何提升员工的人际关系处理能力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仪表礼仪的重要性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礼仪用语的运用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商务礼仪的应用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社交礼仪的重要性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沟通技巧的提升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塑造良好的企业形象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规范员工行为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加强客户、同事沟通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培养社交技能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增强职场竞争力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提升自信力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提升社交技能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改善客户沟通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增进同事合作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提升企业整体形象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外表形象的重要性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言行举止的得体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商务场合的规范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社交场合的得体行为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企业礼仪培训的方法多种多样，包括视频教学、角色扮演、情境模拟和应用案例分析。这些方法帮助员工更好地理解和应用礼仪知识，提升人际关系处理能力。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培训方法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-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视频教学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通过观看学习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视觉学习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方便灵活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随时随地学习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能够参与互动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培训方法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-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角色扮演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通过角色扮演，员工可以在模拟情景中实践与他人互动的技巧，增强处理人际关系的能力。这种亲身体验能够帮助员工更好地理解职场礼仪的重要性。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反馈及时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获得及时反馈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培养应变能力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提升社交技巧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培训方法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-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情境模拟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真实模拟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模拟真实情景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培训方法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-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应用案例分析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学习成功案例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案例研究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将知识应用实际工作中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仪表礼仪的重要性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仪表礼仪定义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仪表礼仪是指个人形象的外在展现，包括穿着、仪表举止等方面。良好的仪表礼仪能为员工赢得他人的信任和尊重。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仪表礼仪的要点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合适的着装能展现员工的专业形象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整洁的仪容有助于提升员工形象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良好的仪表举止能使员工更受尊重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大方的仪态让员工在人际交往中更有魅力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仪态大方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仪表礼仪的影响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仪表得体的员工更容易给人留下好印象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给人好印象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良好的仪表礼仪能增强员工的自信心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仪表仪态训练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通过练习提升员工的姿态和仪表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训练员工表达自己的态度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个人形象建设指导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帮助员工树立正确的形象观念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指导员工如何自我形象管理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仪表礼仪的培训方法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穿衣搭配指导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提供不同场合下的穿着建议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着重讲解如何搭配服饰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仪表礼仪的重要性不言而喻，通过仪表礼仪的培训，可以提升员工的形象气质，增强自信心，更好地处理人际关系。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礼仪用语的运用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礼仪用语的定义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礼貌用语是指在日常交往中使用的尊重他人的语言和措辞方式。适当的礼貌用语能营造和谐愉快的人际氛围。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礼仪用语的重要性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1. 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增进人与人之间的亲和力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2. 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改善沟通效果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3. 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提升个人形象和职场竞争力。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https://d.book118.com/995233213013011130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企业礼仪培训如何提升员工的人际关系处理能力</vt:lpstr>
      <vt:lpstr>目录</vt:lpstr>
      <vt:lpstr>第一章 企业礼仪培训的重要性</vt:lpstr>
      <vt:lpstr>企业礼仪培训概述</vt:lpstr>
      <vt:lpstr>礼仪培训的目标</vt:lpstr>
      <vt:lpstr>培训内容</vt:lpstr>
      <vt:lpstr>培训方法</vt:lpstr>
      <vt:lpstr>培训方法-视频教学</vt:lpstr>
      <vt:lpstr> </vt:lpstr>
      <vt:lpstr>培训方法-情境模拟</vt:lpstr>
      <vt:lpstr>培训方法-应用案例分析</vt:lpstr>
      <vt:lpstr>第2章 仪表礼仪的重要性</vt:lpstr>
      <vt:lpstr> </vt:lpstr>
      <vt:lpstr>仪表礼仪的要点</vt:lpstr>
      <vt:lpstr>仪表礼仪的影响</vt:lpstr>
      <vt:lpstr>仪表礼仪的培训方法</vt:lpstr>
      <vt:lpstr>结论</vt:lpstr>
      <vt:lpstr>第3章 礼仪用语的运用</vt:lpstr>
      <vt:lpstr>礼仪用语的定义</vt:lpstr>
      <vt:lpstr>礼仪用语的重要性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2024-09-29T14:24:22.101</cp:lastPrinted>
  <dcterms:created xsi:type="dcterms:W3CDTF">2024-09-29T06:24:22Z</dcterms:created>
  <dcterms:modified xsi:type="dcterms:W3CDTF">2024-09-29T06:24:24Z</dcterms:modified>
</cp:coreProperties>
</file>