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DFB9B-E734-4ABD-B7F6-87DAF7BD1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A4477-9882-4EBE-A13F-DCB06CC60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5AB49-B49E-43CB-AB29-CC452F8FD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F4FAE-81F0-48B3-B873-8A0B5886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E8FA1-C39C-4A08-95F4-BCF6FC87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327C71-701B-4A4C-960C-78A4B0F97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F46BB-475C-4FDF-ABED-9D17E92BD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2334E-174F-40C2-BEEE-11C7491F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F373D-E42E-4A3E-95F8-DB417D4B4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585BC-B6B1-40F4-9BEA-416EEF9C2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EF985-4913-4737-9A70-7F4F80F1D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33301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生产运作采购管理实验易飞ERP系统软件步骤讲义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采购管理基本概念与流程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易飞ERP系统采购模块功能介绍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实验操作步骤详解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实验数据分析与解读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实验目的与背景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掌握采购管理的基本流程和方法。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熟悉易飞ERP系统软件的采购管理模块。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通过实验操作，理解采购管理在企业运营中的重要性。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培养学生在实际工作中运用采购管理知识的能力。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随着企业竞争的加剧，采购管理作为企业运营的重要环节，越来越受到企业的重视。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采购管理涉及供应商选择、采购订单处理、采购收货、采购退货等多个环节，需要借助专业的ERP系统软件进行高效管理。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易飞ERP系统软件是一款功能强大的企业资源计划管理软件，涵盖了采购、销售、库存、生产等多个模块，适用于各类企业的日常运营。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易飞ERP系统软件是一款由台湾神州数码公司开发的ERP软件。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该软件以企业运营流程为主线，整合了企业内部的各项资源，实现了信息的共享和协同工作。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易飞ERP系统软件支持多语言、多币种、多税制等特性，满足了企业的国际化需求。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该软件采用模块化设计，用户可以根据实际需求选择相应的模块进行配置和使用。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易飞ERP系统软件简介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采购管理基本概念与流程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采购管理定义及重要性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采购管理是企业为了实现生产和销售计划，通过合理的选择和购买原材料、零部件、设备、服务等资源，并确保其质量、数量和交货期满足生产需求的一系列管理活动。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采购管理是企业运营中不可或缺的一环，它直接关系到企业的成本、质量、交货期等方面，对于提高企业的竞争力和盈利能力具有重要意义。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03" r="304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明确采购物品的名称、规格、数量、质量等要求。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根据采购需求，选择合适的供应商，并对其进行评估和选择。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采购订单下达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向选定的供应商下达采购订单，明确交货期、价格等条款。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采购付款与结算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根据采购合同和收货情况，进行付款和结算。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采购收货与检验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对收到的物品进行数量和质量的检验，确保符合采购要求。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通过集中采购，提高采购效率，降低采购成本。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利用电子商务平台进行采购，提高采购透明度和效率。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建立供应商评估和选择机制，确保供应商的质量和交货期符合要求。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识别和评估采购过程中的风险，并采取相应的措施进行管理和控制。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对供应商的质量、价格、交货期等方面进行评估，以确保选择合适的供应商。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识别和评估采购过程中的风险，并采取相应的措施进行管理和控制，以确保采购活动的顺利进行。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企业在采购过程中发生的各项费用支出，包括物品价格、运输费用、关税等。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企业向供应商下达的购买原材料、零部件、设备等物品的订单，明确交货期、价格等条款。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关键术语解析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易飞ERP系统采购模块功能介绍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采购订单管理功能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创建采购订单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支持手动录入或根据采购计划自动生成采购订单，实现快速、准确的订单创建。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采购订单审批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提供灵活的采购订单审批流程，支持多级审批，确保采购活动的合规性。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采购订单跟踪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实时跟踪采购订单的执行情况，包括订单状态、交货期、收货数量等，确保采购活动的顺利进行。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采购订单结算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支持多种结算方式，如货到付款、预付款等，实现采购订单的准确结算。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供应商管理功能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供应商信息管理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建立完整的供应商信息档案，包括供应商基本信息、联系人信息、银行账户信息等。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供应商协作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支持与供应商之间的在线协作，如共享采购订单、确认交货期等，提高采购效率。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定期对供应商进行评估，包括质量、价格、交货期等方面，确保供应商的稳定性和可靠性。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建立和维护与供应商之间的良好关系，促进双方的合作与发展。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https://d.book118.com/995233301210011104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2024-09-14T08:07:59.448</cp:lastPrinted>
  <dcterms:created xsi:type="dcterms:W3CDTF">2024-09-14T00:07:59Z</dcterms:created>
  <dcterms:modified xsi:type="dcterms:W3CDTF">2024-09-14T00:08:01Z</dcterms:modified>
</cp:coreProperties>
</file>